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eg"/>
  <Override PartName="/ppt/notesSlides/notesSlide3.xml" ContentType="application/vnd.openxmlformats-officedocument.presentationml.notesSlide+xml"/>
  <Override PartName="/ppt/media/image11.jpg" ContentType="image/jpeg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0"/>
  </p:notesMasterIdLst>
  <p:sldIdLst>
    <p:sldId id="256" r:id="rId2"/>
    <p:sldId id="258" r:id="rId3"/>
    <p:sldId id="260" r:id="rId4"/>
    <p:sldId id="296" r:id="rId5"/>
    <p:sldId id="297" r:id="rId6"/>
    <p:sldId id="298" r:id="rId7"/>
    <p:sldId id="259" r:id="rId8"/>
    <p:sldId id="299" r:id="rId9"/>
    <p:sldId id="300" r:id="rId10"/>
    <p:sldId id="316" r:id="rId11"/>
    <p:sldId id="318" r:id="rId12"/>
    <p:sldId id="317" r:id="rId13"/>
    <p:sldId id="319" r:id="rId14"/>
    <p:sldId id="301" r:id="rId15"/>
    <p:sldId id="304" r:id="rId16"/>
    <p:sldId id="307" r:id="rId17"/>
    <p:sldId id="305" r:id="rId18"/>
    <p:sldId id="306" r:id="rId19"/>
    <p:sldId id="308" r:id="rId20"/>
    <p:sldId id="309" r:id="rId21"/>
    <p:sldId id="312" r:id="rId22"/>
    <p:sldId id="313" r:id="rId23"/>
    <p:sldId id="314" r:id="rId24"/>
    <p:sldId id="315" r:id="rId25"/>
    <p:sldId id="302" r:id="rId26"/>
    <p:sldId id="321" r:id="rId27"/>
    <p:sldId id="322" r:id="rId28"/>
    <p:sldId id="336" r:id="rId29"/>
    <p:sldId id="324" r:id="rId30"/>
    <p:sldId id="325" r:id="rId31"/>
    <p:sldId id="326" r:id="rId32"/>
    <p:sldId id="327" r:id="rId33"/>
    <p:sldId id="328" r:id="rId34"/>
    <p:sldId id="329" r:id="rId35"/>
    <p:sldId id="334" r:id="rId36"/>
    <p:sldId id="331" r:id="rId37"/>
    <p:sldId id="335" r:id="rId38"/>
    <p:sldId id="333" r:id="rId39"/>
  </p:sldIdLst>
  <p:sldSz cx="9144000" cy="5143500" type="screen16x9"/>
  <p:notesSz cx="9144000" cy="6858000"/>
  <p:embeddedFontLst>
    <p:embeddedFont>
      <p:font typeface="나눔고딕OTF" panose="020B0600000101010101" charset="-127"/>
      <p:bold r:id="rId41"/>
    </p:embeddedFont>
    <p:embeddedFont>
      <p:font typeface="Anaheim" panose="020B0600000101010101" charset="0"/>
      <p:regular r:id="rId42"/>
    </p:embeddedFont>
    <p:embeddedFont>
      <p:font typeface="Bebas Neue" panose="020B0606020202050201" pitchFamily="34" charset="0"/>
      <p:regular r:id="rId43"/>
    </p:embeddedFont>
    <p:embeddedFont>
      <p:font typeface="Fjalla One" panose="02000506040000020004" pitchFamily="2" charset="0"/>
      <p:regular r:id="rId44"/>
    </p:embeddedFont>
    <p:embeddedFont>
      <p:font typeface="Nunito" pitchFamily="2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Raleway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08CAF-FAC8-498F-B21A-4DA565A8662E}">
  <a:tblStyle styleId="{2D508CAF-FAC8-498F-B21A-4DA565A86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29CD33-FAB8-4A87-8EED-BB76EF03CF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48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1\Downloads\&#50900;&#48324;%20&#45380;&#46020;&#48324;%20&#48176;&#54633;&#49324;&#47308;&#44032;&#44201;(00&#45380;_22&#45380;)%2011&#50900;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ion1\Downloads\&#50672;&#47161;_&#48143;_&#45453;&#50629;&#51333;&#49324;_&#44592;&#44036;&#48324;_&#45453;&#44032;&#51064;&#44396;_15&#49464;_&#51060;&#49345;__2023062121233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+mn-cs"/>
              </a:defRPr>
            </a:pPr>
            <a:r>
              <a:rPr lang="ko-KR"/>
              <a:t>배합사료가격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0000"/>
              </a:solidFill>
              <a:latin typeface="나눔고딕OTF" panose="020D0804000000000000" pitchFamily="34" charset="-127"/>
              <a:ea typeface="나눔고딕OTF" panose="020D08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'00~22'!$P$32</c:f>
              <c:strCache>
                <c:ptCount val="1"/>
                <c:pt idx="0">
                  <c:v>비육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'00~22'!$Q$31:$V$31</c:f>
              <c:strCache>
                <c:ptCount val="6"/>
                <c:pt idx="0">
                  <c:v>2017</c:v>
                </c:pt>
                <c:pt idx="1">
                  <c:v>2018년</c:v>
                </c:pt>
                <c:pt idx="2">
                  <c:v>2019년</c:v>
                </c:pt>
                <c:pt idx="3">
                  <c:v>2020년</c:v>
                </c:pt>
                <c:pt idx="4">
                  <c:v>2021년</c:v>
                </c:pt>
                <c:pt idx="5">
                  <c:v>2022년</c:v>
                </c:pt>
              </c:strCache>
            </c:strRef>
          </c:cat>
          <c:val>
            <c:numRef>
              <c:f>'00~22'!$Q$32:$V$32</c:f>
              <c:numCache>
                <c:formatCode>_(* #,##0_);_(* \(#,##0\);_(* "-"_);_(@_)</c:formatCode>
                <c:ptCount val="6"/>
                <c:pt idx="0">
                  <c:v>459.56583333333339</c:v>
                </c:pt>
                <c:pt idx="1">
                  <c:v>464.93666666666667</c:v>
                </c:pt>
                <c:pt idx="2">
                  <c:v>476.5116666666666</c:v>
                </c:pt>
                <c:pt idx="3">
                  <c:v>488.27937379056806</c:v>
                </c:pt>
                <c:pt idx="4">
                  <c:v>530.84168097913278</c:v>
                </c:pt>
                <c:pt idx="5" formatCode="0_ ">
                  <c:v>635.01553766896791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3-4145-BF86-730546861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0200032"/>
        <c:axId val="2030199552"/>
      </c:barChart>
      <c:catAx>
        <c:axId val="20302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+mn-cs"/>
              </a:defRPr>
            </a:pPr>
            <a:endParaRPr lang="ko-KR"/>
          </a:p>
        </c:txPr>
        <c:crossAx val="2030199552"/>
        <c:crosses val="autoZero"/>
        <c:auto val="1"/>
        <c:lblAlgn val="ctr"/>
        <c:lblOffset val="100"/>
        <c:noMultiLvlLbl val="0"/>
      </c:catAx>
      <c:valAx>
        <c:axId val="203019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나눔고딕OTF" panose="020D0804000000000000" pitchFamily="34" charset="-127"/>
                    <a:ea typeface="나눔고딕OTF" panose="020D0804000000000000" pitchFamily="34" charset="-127"/>
                    <a:cs typeface="+mn-cs"/>
                  </a:defRPr>
                </a:pPr>
                <a:r>
                  <a:rPr lang="ko-KR"/>
                  <a:t>단위 </a:t>
                </a:r>
                <a:r>
                  <a:rPr lang="en-US"/>
                  <a:t>: </a:t>
                </a:r>
                <a:r>
                  <a:rPr lang="ko-KR"/>
                  <a:t>원</a:t>
                </a:r>
                <a:r>
                  <a:rPr lang="en-US"/>
                  <a:t>/kg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+mn-cs"/>
                </a:defRPr>
              </a:pPr>
              <a:endParaRPr lang="ko-KR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+mn-cs"/>
              </a:defRPr>
            </a:pPr>
            <a:endParaRPr lang="ko-KR"/>
          </a:p>
        </c:txPr>
        <c:crossAx val="2030200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0000"/>
          </a:solidFill>
          <a:latin typeface="나눔고딕OTF" panose="020D0804000000000000" pitchFamily="34" charset="-127"/>
          <a:ea typeface="나눔고딕OTF" panose="020D0804000000000000" pitchFamily="34" charset="-127"/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데이터!$A$2:$A$11</cx:f>
        <cx:lvl ptCount="10">
          <cx:pt idx="0">2013</cx:pt>
          <cx:pt idx="1">2014</cx:pt>
          <cx:pt idx="2">2015</cx:pt>
          <cx:pt idx="3">2016</cx:pt>
          <cx:pt idx="4">2017</cx:pt>
          <cx:pt idx="5">2018</cx:pt>
          <cx:pt idx="6">2019</cx:pt>
          <cx:pt idx="7">2020</cx:pt>
          <cx:pt idx="8">2021</cx:pt>
          <cx:pt idx="9">2022</cx:pt>
        </cx:lvl>
      </cx:strDim>
      <cx:numDim type="val">
        <cx:f>데이터!$B$2:$B$11</cx:f>
        <cx:lvl ptCount="10" formatCode="#,##0">
          <cx:pt idx="0">2650381</cx:pt>
          <cx:pt idx="1">2576689</cx:pt>
          <cx:pt idx="2">2419711</cx:pt>
          <cx:pt idx="3">2359923</cx:pt>
          <cx:pt idx="4">2298408</cx:pt>
          <cx:pt idx="5">2206122</cx:pt>
          <cx:pt idx="6">2147353</cx:pt>
          <cx:pt idx="7">2213638</cx:pt>
          <cx:pt idx="8">2131544</cx:pt>
          <cx:pt idx="9">2092063</cx:pt>
        </cx:lvl>
      </cx:numDim>
    </cx:data>
  </cx:chartData>
  <cx:chart>
    <cx:title pos="t" align="ctr" overlay="0">
      <cx:tx>
        <cx:txData>
          <cx:v>농업종사자 인구수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 b="1">
              <a:solidFill>
                <a:sysClr val="windowText" lastClr="000000"/>
              </a:solidFill>
              <a:latin typeface="나눔고딕OTF" panose="020D0804000000000000" pitchFamily="34" charset="-127"/>
              <a:ea typeface="나눔고딕OTF" panose="020D0804000000000000" pitchFamily="34" charset="-127"/>
              <a:cs typeface="나눔고딕OTF" panose="020D0804000000000000" pitchFamily="34" charset="-127"/>
            </a:defRPr>
          </a:pPr>
          <a:r>
            <a:rPr lang="ko-KR" altLang="en-US" sz="1800" b="1" i="0" u="none" strike="noStrike" baseline="0">
              <a:solidFill>
                <a:sysClr val="windowText" lastClr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rPr>
            <a:t>농업종사자 인구수</a:t>
          </a:r>
        </a:p>
      </cx:txPr>
    </cx:title>
    <cx:plotArea>
      <cx:plotAreaRegion>
        <cx:series layoutId="funnel" uniqueId="{87B5D432-A2A9-4F06-B228-FCFADDC42CDC}">
          <cx:tx>
            <cx:txData>
              <cx:f>데이터!$B$1</cx:f>
              <cx:v>15세이상인구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 b="1">
                    <a:solidFill>
                      <a:sysClr val="windowText" lastClr="000000"/>
                    </a:solidFill>
                    <a:latin typeface="나눔고딕OTF" panose="020D0804000000000000" pitchFamily="34" charset="-127"/>
                    <a:ea typeface="나눔고딕OTF" panose="020D0804000000000000" pitchFamily="34" charset="-127"/>
                    <a:cs typeface="나눔고딕OTF" panose="020D0804000000000000" pitchFamily="34" charset="-127"/>
                  </a:defRPr>
                </a:pPr>
                <a:endParaRPr lang="ko-KR" altLang="en-US" sz="800" b="1" i="0" u="none" strike="noStrike" baseline="0">
                  <a:solidFill>
                    <a:sysClr val="windowText" lastClr="000000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>
                <a:solidFill>
                  <a:sysClr val="windowText" lastClr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나눔고딕OTF" panose="020D0804000000000000" pitchFamily="34" charset="-127"/>
              </a:defRPr>
            </a:pPr>
            <a:endParaRPr lang="ko-KR" altLang="en-US" sz="1400" b="0" i="0" u="none" strike="noStrike" baseline="0">
              <a:solidFill>
                <a:sysClr val="windowText" lastClr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dfce81f19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289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67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193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94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36b3575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36b357531_0_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85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36b35753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36b357531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00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30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54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36b35753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36b357531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9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1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431007ba2_0_2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53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8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631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3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6b35753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6b357531_0_10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957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36b3575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36b357531_0_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1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96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36b35753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36b357531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01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36b35753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36b357531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736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8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36b3575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36b357531_0_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795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348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24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318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36b3575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36b357531_0_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940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36b3575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36b357531_0_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85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79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4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7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36b35753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36b357531_0_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36b35753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36b357531_0_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62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36b3575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36b357531_0_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3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>
            <a:off x="-1174850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flipH="1">
            <a:off x="7227075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5208" r="19668"/>
          <a:stretch/>
        </p:blipFill>
        <p:spPr>
          <a:xfrm rot="6675756">
            <a:off x="2843300" y="4366099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>
            <a:off x="3253973" y="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t="56402" r="10"/>
          <a:stretch/>
        </p:blipFill>
        <p:spPr>
          <a:xfrm>
            <a:off x="258825" y="287163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t="15564" r="10" b="40837"/>
          <a:stretch/>
        </p:blipFill>
        <p:spPr>
          <a:xfrm>
            <a:off x="4725988" y="48105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t="15564" r="10" b="40837"/>
          <a:stretch/>
        </p:blipFill>
        <p:spPr>
          <a:xfrm>
            <a:off x="5653313" y="2117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rot="8674161" flipH="1">
            <a:off x="-1087125" y="3285850"/>
            <a:ext cx="3091773" cy="32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719563"/>
            <a:ext cx="4867500" cy="25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339688"/>
            <a:ext cx="4528800" cy="47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5653325" y="792600"/>
            <a:ext cx="3091800" cy="43509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1"/>
          </p:nvPr>
        </p:nvSpPr>
        <p:spPr>
          <a:xfrm>
            <a:off x="1253224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2"/>
          </p:nvPr>
        </p:nvSpPr>
        <p:spPr>
          <a:xfrm>
            <a:off x="5079776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3"/>
          </p:nvPr>
        </p:nvSpPr>
        <p:spPr>
          <a:xfrm>
            <a:off x="1253224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4"/>
          </p:nvPr>
        </p:nvSpPr>
        <p:spPr>
          <a:xfrm>
            <a:off x="5079776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flipH="1">
            <a:off x="7227075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 l="57591" t="32597" b="10493"/>
          <a:stretch/>
        </p:blipFill>
        <p:spPr>
          <a:xfrm>
            <a:off x="-507851" y="-561625"/>
            <a:ext cx="1647926" cy="14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l="7194" t="4526" r="71373" b="16471"/>
          <a:stretch/>
        </p:blipFill>
        <p:spPr>
          <a:xfrm>
            <a:off x="-713275" y="1564075"/>
            <a:ext cx="1758000" cy="36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5">
            <a:alphaModFix/>
          </a:blip>
          <a:srcRect t="55313" r="68408"/>
          <a:stretch/>
        </p:blipFill>
        <p:spPr>
          <a:xfrm>
            <a:off x="7647950" y="3396425"/>
            <a:ext cx="2106902" cy="19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203900" y="126272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7647938" y="477685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8763350" y="32901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488813" y="46040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/>
        </p:nvPicPr>
        <p:blipFill rotWithShape="1">
          <a:blip r:embed="rId7">
            <a:alphaModFix/>
          </a:blip>
          <a:srcRect l="59927" t="52460" r="17277" b="15162"/>
          <a:stretch/>
        </p:blipFill>
        <p:spPr>
          <a:xfrm>
            <a:off x="-84573" y="1920461"/>
            <a:ext cx="928277" cy="87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8">
            <a:alphaModFix/>
          </a:blip>
          <a:srcRect l="25208" r="19668"/>
          <a:stretch/>
        </p:blipFill>
        <p:spPr>
          <a:xfrm rot="-6542795">
            <a:off x="5825026" y="-62375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8">
            <a:alphaModFix/>
          </a:blip>
          <a:srcRect l="25208" r="19668"/>
          <a:stretch/>
        </p:blipFill>
        <p:spPr>
          <a:xfrm rot="3664044">
            <a:off x="8576250" y="2387363"/>
            <a:ext cx="393425" cy="4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8906325" y="16612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4190238" y="167175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720000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ubTitle" idx="2"/>
          </p:nvPr>
        </p:nvSpPr>
        <p:spPr>
          <a:xfrm>
            <a:off x="3579000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ubTitle" idx="3"/>
          </p:nvPr>
        </p:nvSpPr>
        <p:spPr>
          <a:xfrm>
            <a:off x="720000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4"/>
          </p:nvPr>
        </p:nvSpPr>
        <p:spPr>
          <a:xfrm>
            <a:off x="3579000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5"/>
          </p:nvPr>
        </p:nvSpPr>
        <p:spPr>
          <a:xfrm>
            <a:off x="6437997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6"/>
          </p:nvPr>
        </p:nvSpPr>
        <p:spPr>
          <a:xfrm>
            <a:off x="6437997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7"/>
          </p:nvPr>
        </p:nvSpPr>
        <p:spPr>
          <a:xfrm>
            <a:off x="72390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8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13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14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2">
            <a:alphaModFix/>
          </a:blip>
          <a:srcRect l="57591" t="32597" b="10493"/>
          <a:stretch/>
        </p:blipFill>
        <p:spPr>
          <a:xfrm flipH="1">
            <a:off x="7832001" y="-363525"/>
            <a:ext cx="1885723" cy="16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 rotWithShape="1">
          <a:blip r:embed="rId2">
            <a:alphaModFix/>
          </a:blip>
          <a:srcRect l="57591" t="32597" b="10493"/>
          <a:stretch/>
        </p:blipFill>
        <p:spPr>
          <a:xfrm>
            <a:off x="-507851" y="-561625"/>
            <a:ext cx="1647926" cy="14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2539900" y="47326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6871775" y="47609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7564002" flipH="1">
            <a:off x="4961902" y="4462025"/>
            <a:ext cx="1196692" cy="11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-507840" y="28977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2375507">
            <a:off x="8578151" y="1739113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>
            <a:off x="4910150" y="-245701"/>
            <a:ext cx="829224" cy="78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 flipH="1">
            <a:off x="8589525" y="3364249"/>
            <a:ext cx="829224" cy="78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10352789">
            <a:off x="-20449" y="1517287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3354575" y="2522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7318788" y="3466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203900" y="4276625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9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>
            <a:off x="-1318375" y="-145126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rot="10800000">
            <a:off x="7426050" y="2982938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2539900" y="47326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6871775" y="47609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-10433928" flipH="1">
            <a:off x="8223902" y="-27099"/>
            <a:ext cx="1196694" cy="113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8440785" y="19786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 flipH="1">
            <a:off x="-187088" y="4140299"/>
            <a:ext cx="829224" cy="78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271875" y="279013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5400016">
            <a:off x="5973901" y="-41187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8819203">
            <a:off x="4375302" y="4829738"/>
            <a:ext cx="393423" cy="47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3322775" y="100300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1"/>
          <p:cNvPicPr preferRelativeResize="0"/>
          <p:nvPr/>
        </p:nvPicPr>
        <p:blipFill rotWithShape="1">
          <a:blip r:embed="rId2">
            <a:alphaModFix/>
          </a:blip>
          <a:srcRect r="56362" b="5660"/>
          <a:stretch/>
        </p:blipFill>
        <p:spPr>
          <a:xfrm>
            <a:off x="-1084875" y="1234175"/>
            <a:ext cx="3214651" cy="39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l="7194" t="4526" r="71373" b="16471"/>
          <a:stretch/>
        </p:blipFill>
        <p:spPr>
          <a:xfrm>
            <a:off x="7989725" y="1564075"/>
            <a:ext cx="1758000" cy="36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l="9649" r="36710"/>
          <a:stretch/>
        </p:blipFill>
        <p:spPr>
          <a:xfrm rot="1117813">
            <a:off x="-1023437" y="-1400513"/>
            <a:ext cx="3091775" cy="32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4">
            <a:alphaModFix/>
          </a:blip>
          <a:srcRect l="9649" r="36710"/>
          <a:stretch/>
        </p:blipFill>
        <p:spPr>
          <a:xfrm flipH="1">
            <a:off x="7227075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6542795">
            <a:off x="7313501" y="192850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3681363" y="12413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10599021">
            <a:off x="972200" y="850475"/>
            <a:ext cx="39342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 rotWithShape="1">
          <a:blip r:embed="rId7">
            <a:alphaModFix/>
          </a:blip>
          <a:srcRect l="66182" t="49890" r="-1900" b="-690"/>
          <a:stretch/>
        </p:blipFill>
        <p:spPr>
          <a:xfrm>
            <a:off x="1470850" y="4126100"/>
            <a:ext cx="1252925" cy="118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7">
            <a:alphaModFix/>
          </a:blip>
          <a:srcRect l="31548" t="67201" r="45389"/>
          <a:stretch/>
        </p:blipFill>
        <p:spPr>
          <a:xfrm>
            <a:off x="2431600" y="4507600"/>
            <a:ext cx="850565" cy="80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 rotWithShape="1">
          <a:blip r:embed="rId8">
            <a:alphaModFix/>
          </a:blip>
          <a:srcRect r="48186" b="32322"/>
          <a:stretch/>
        </p:blipFill>
        <p:spPr>
          <a:xfrm flipH="1">
            <a:off x="7843687" y="4057100"/>
            <a:ext cx="2125738" cy="185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9">
            <a:alphaModFix/>
          </a:blip>
          <a:srcRect l="7325" t="30818" r="56191" b="17360"/>
          <a:stretch/>
        </p:blipFill>
        <p:spPr>
          <a:xfrm rot="7564002" flipH="1">
            <a:off x="6140539" y="4416000"/>
            <a:ext cx="1196692" cy="11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 rotWithShape="1">
          <a:blip r:embed="rId9">
            <a:alphaModFix/>
          </a:blip>
          <a:srcRect l="59927" t="52460" r="17277" b="15162"/>
          <a:stretch/>
        </p:blipFill>
        <p:spPr>
          <a:xfrm>
            <a:off x="4796289" y="-265925"/>
            <a:ext cx="850574" cy="8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5109375" y="470038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1922850" y="167163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1246425" y="4700388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2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>
            <a:off x="-1318375" y="-145126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rot="10800000">
            <a:off x="7426050" y="2982938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2539900" y="47326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6871775" y="47609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-10433928" flipH="1">
            <a:off x="8223902" y="-27099"/>
            <a:ext cx="1196694" cy="113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8440785" y="19786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 flipH="1">
            <a:off x="-187088" y="4140299"/>
            <a:ext cx="829224" cy="78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 rotWithShape="1">
          <a:blip r:embed="rId3">
            <a:alphaModFix/>
          </a:blip>
          <a:srcRect t="56402" r="10"/>
          <a:stretch/>
        </p:blipFill>
        <p:spPr>
          <a:xfrm>
            <a:off x="271875" y="279013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5400016">
            <a:off x="5973901" y="-41187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8819203">
            <a:off x="4375302" y="4829738"/>
            <a:ext cx="393423" cy="4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 rotWithShape="1">
          <a:blip r:embed="rId3">
            <a:alphaModFix/>
          </a:blip>
          <a:srcRect t="15564" r="10" b="40837"/>
          <a:stretch/>
        </p:blipFill>
        <p:spPr>
          <a:xfrm>
            <a:off x="3322775" y="100300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rot="800780">
            <a:off x="-989099" y="-1131495"/>
            <a:ext cx="2846999" cy="2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l="57591" t="32597" b="10493"/>
          <a:stretch/>
        </p:blipFill>
        <p:spPr>
          <a:xfrm flipH="1">
            <a:off x="7832001" y="-363525"/>
            <a:ext cx="1885723" cy="16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l="25208" r="19668"/>
          <a:stretch/>
        </p:blipFill>
        <p:spPr>
          <a:xfrm rot="-8741357">
            <a:off x="2263900" y="242087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5">
            <a:alphaModFix/>
          </a:blip>
          <a:srcRect t="56402" r="10"/>
          <a:stretch/>
        </p:blipFill>
        <p:spPr>
          <a:xfrm>
            <a:off x="226025" y="3158663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t="15564" r="10" b="40837"/>
          <a:stretch/>
        </p:blipFill>
        <p:spPr>
          <a:xfrm>
            <a:off x="2051563" y="4689275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r="48186" b="32322"/>
          <a:stretch/>
        </p:blipFill>
        <p:spPr>
          <a:xfrm>
            <a:off x="-827975" y="4241699"/>
            <a:ext cx="210145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5">
            <a:alphaModFix/>
          </a:blip>
          <a:srcRect t="15564" r="10" b="40837"/>
          <a:stretch/>
        </p:blipFill>
        <p:spPr>
          <a:xfrm>
            <a:off x="4196038" y="2648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5">
            <a:alphaModFix/>
          </a:blip>
          <a:srcRect t="56402" r="10"/>
          <a:stretch/>
        </p:blipFill>
        <p:spPr>
          <a:xfrm>
            <a:off x="6761300" y="172588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4">
            <a:alphaModFix/>
          </a:blip>
          <a:srcRect l="25208" r="19668"/>
          <a:stretch/>
        </p:blipFill>
        <p:spPr>
          <a:xfrm rot="-230510">
            <a:off x="3867349" y="4680196"/>
            <a:ext cx="286781" cy="3468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13225" y="2115600"/>
            <a:ext cx="3643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73800"/>
            <a:ext cx="145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>
            <a:spLocks noGrp="1"/>
          </p:cNvSpPr>
          <p:nvPr>
            <p:ph type="pic" idx="3"/>
          </p:nvPr>
        </p:nvSpPr>
        <p:spPr>
          <a:xfrm>
            <a:off x="5843275" y="539550"/>
            <a:ext cx="2901900" cy="4603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4411975" y="1359900"/>
            <a:ext cx="40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4411975" y="1932600"/>
            <a:ext cx="4018800" cy="18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29115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81" name="Google Shape;81;p7"/>
          <p:cNvPicPr preferRelativeResize="0"/>
          <p:nvPr/>
        </p:nvPicPr>
        <p:blipFill rotWithShape="1">
          <a:blip r:embed="rId2">
            <a:alphaModFix/>
          </a:blip>
          <a:srcRect l="7194" t="4526" r="71373" b="16471"/>
          <a:stretch/>
        </p:blipFill>
        <p:spPr>
          <a:xfrm>
            <a:off x="-426200" y="1564075"/>
            <a:ext cx="1758000" cy="36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3">
            <a:alphaModFix/>
          </a:blip>
          <a:srcRect l="66182" t="49890" r="-1900" b="-690"/>
          <a:stretch/>
        </p:blipFill>
        <p:spPr>
          <a:xfrm>
            <a:off x="2514700" y="4126100"/>
            <a:ext cx="1252925" cy="118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 rotWithShape="1">
          <a:blip r:embed="rId4">
            <a:alphaModFix/>
          </a:blip>
          <a:srcRect r="48186" b="32322"/>
          <a:stretch/>
        </p:blipFill>
        <p:spPr>
          <a:xfrm flipH="1">
            <a:off x="7843687" y="4057100"/>
            <a:ext cx="2125738" cy="185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5">
            <a:alphaModFix/>
          </a:blip>
          <a:srcRect l="9649" r="36710"/>
          <a:stretch/>
        </p:blipFill>
        <p:spPr>
          <a:xfrm flipH="1">
            <a:off x="7227075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4">
            <a:alphaModFix/>
          </a:blip>
          <a:srcRect l="57591" t="32597" b="10493"/>
          <a:stretch/>
        </p:blipFill>
        <p:spPr>
          <a:xfrm>
            <a:off x="-371164" y="-423850"/>
            <a:ext cx="1647926" cy="14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 rotWithShape="1">
          <a:blip r:embed="rId6">
            <a:alphaModFix/>
          </a:blip>
          <a:srcRect l="59927" t="52460" r="17277" b="15162"/>
          <a:stretch/>
        </p:blipFill>
        <p:spPr>
          <a:xfrm>
            <a:off x="7227078" y="320475"/>
            <a:ext cx="699600" cy="6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 rotWithShape="1">
          <a:blip r:embed="rId7">
            <a:alphaModFix/>
          </a:blip>
          <a:srcRect t="56402" r="10"/>
          <a:stretch/>
        </p:blipFill>
        <p:spPr>
          <a:xfrm>
            <a:off x="3409500" y="4861863"/>
            <a:ext cx="281025" cy="2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 rotWithShape="1">
          <a:blip r:embed="rId7">
            <a:alphaModFix/>
          </a:blip>
          <a:srcRect t="15564" r="10" b="40837"/>
          <a:stretch/>
        </p:blipFill>
        <p:spPr>
          <a:xfrm>
            <a:off x="5654888" y="473325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/>
          <p:cNvPicPr preferRelativeResize="0"/>
          <p:nvPr/>
        </p:nvPicPr>
        <p:blipFill rotWithShape="1">
          <a:blip r:embed="rId6">
            <a:alphaModFix/>
          </a:blip>
          <a:srcRect l="7155" r="70050" b="67622"/>
          <a:stretch/>
        </p:blipFill>
        <p:spPr>
          <a:xfrm rot="-9716931">
            <a:off x="6544397" y="3997713"/>
            <a:ext cx="1062328" cy="100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 t="15564" r="10" b="40837"/>
          <a:stretch/>
        </p:blipFill>
        <p:spPr>
          <a:xfrm>
            <a:off x="8508738" y="2673225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679200" y="4031300"/>
            <a:ext cx="7751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l="7194" t="4526" r="71373" b="16471"/>
          <a:stretch/>
        </p:blipFill>
        <p:spPr>
          <a:xfrm>
            <a:off x="-713275" y="1564075"/>
            <a:ext cx="1758000" cy="36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l="31548" t="67201" r="45389"/>
          <a:stretch/>
        </p:blipFill>
        <p:spPr>
          <a:xfrm flipH="1">
            <a:off x="7871125" y="3889425"/>
            <a:ext cx="1119298" cy="10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 rotWithShape="1">
          <a:blip r:embed="rId4">
            <a:alphaModFix/>
          </a:blip>
          <a:srcRect l="9649" r="36710"/>
          <a:stretch/>
        </p:blipFill>
        <p:spPr>
          <a:xfrm flipH="1">
            <a:off x="7227075" y="-1550712"/>
            <a:ext cx="3091776" cy="32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0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9029481">
            <a:off x="8393601" y="1583950"/>
            <a:ext cx="393424" cy="4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0"/>
          <p:cNvPicPr preferRelativeResize="0"/>
          <p:nvPr/>
        </p:nvPicPr>
        <p:blipFill rotWithShape="1">
          <a:blip r:embed="rId6">
            <a:alphaModFix/>
          </a:blip>
          <a:srcRect l="59927" t="52460" r="17277" b="15162"/>
          <a:stretch/>
        </p:blipFill>
        <p:spPr>
          <a:xfrm>
            <a:off x="5996689" y="-265925"/>
            <a:ext cx="850574" cy="8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9029481">
            <a:off x="395176" y="301600"/>
            <a:ext cx="393424" cy="4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6">
            <a:alphaModFix/>
          </a:blip>
          <a:srcRect l="7325" t="30818" r="56191" b="17360"/>
          <a:stretch/>
        </p:blipFill>
        <p:spPr>
          <a:xfrm rot="-8099971" flipH="1">
            <a:off x="7721927" y="2440999"/>
            <a:ext cx="1196693" cy="113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3"/>
          <p:cNvPicPr preferRelativeResize="0"/>
          <p:nvPr/>
        </p:nvPicPr>
        <p:blipFill rotWithShape="1">
          <a:blip r:embed="rId2">
            <a:alphaModFix/>
          </a:blip>
          <a:srcRect r="48186" b="32322"/>
          <a:stretch/>
        </p:blipFill>
        <p:spPr>
          <a:xfrm>
            <a:off x="-827975" y="4241699"/>
            <a:ext cx="210145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31548" t="67201" r="45389"/>
          <a:stretch/>
        </p:blipFill>
        <p:spPr>
          <a:xfrm>
            <a:off x="-450100" y="3889425"/>
            <a:ext cx="1119298" cy="10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2">
            <a:alphaModFix/>
          </a:blip>
          <a:srcRect l="57591" t="32597" b="10493"/>
          <a:stretch/>
        </p:blipFill>
        <p:spPr>
          <a:xfrm flipH="1">
            <a:off x="7832001" y="-363525"/>
            <a:ext cx="1885723" cy="16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4">
            <a:alphaModFix/>
          </a:blip>
          <a:srcRect l="25208" r="19668"/>
          <a:stretch/>
        </p:blipFill>
        <p:spPr>
          <a:xfrm rot="10800000" flipH="1">
            <a:off x="2483400" y="4531724"/>
            <a:ext cx="393426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5">
            <a:alphaModFix/>
          </a:blip>
          <a:srcRect l="9649" r="36710"/>
          <a:stretch/>
        </p:blipFill>
        <p:spPr>
          <a:xfrm rot="800783">
            <a:off x="-886375" y="-1074527"/>
            <a:ext cx="2370997" cy="24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5003975" y="4531725"/>
            <a:ext cx="281025" cy="2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1515163" y="48147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186913" y="230115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4917550" y="203550"/>
            <a:ext cx="281025" cy="2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410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774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410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774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1887200"/>
            <a:ext cx="1763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6"/>
          </p:nvPr>
        </p:nvSpPr>
        <p:spPr>
          <a:xfrm>
            <a:off x="3419275" y="1887200"/>
            <a:ext cx="1779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7"/>
          </p:nvPr>
        </p:nvSpPr>
        <p:spPr>
          <a:xfrm>
            <a:off x="720000" y="3320550"/>
            <a:ext cx="1763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8"/>
          </p:nvPr>
        </p:nvSpPr>
        <p:spPr>
          <a:xfrm>
            <a:off x="3419275" y="3320550"/>
            <a:ext cx="1779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>
            <a:spLocks noGrp="1"/>
          </p:cNvSpPr>
          <p:nvPr>
            <p:ph type="pic" idx="9"/>
          </p:nvPr>
        </p:nvSpPr>
        <p:spPr>
          <a:xfrm>
            <a:off x="5653325" y="1295200"/>
            <a:ext cx="3091800" cy="3855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720000" y="2284400"/>
            <a:ext cx="2419200" cy="12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3365895" y="2284400"/>
            <a:ext cx="2419200" cy="12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3"/>
          </p:nvPr>
        </p:nvSpPr>
        <p:spPr>
          <a:xfrm>
            <a:off x="6011772" y="2284400"/>
            <a:ext cx="2419200" cy="12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4"/>
          </p:nvPr>
        </p:nvSpPr>
        <p:spPr>
          <a:xfrm>
            <a:off x="720000" y="1832900"/>
            <a:ext cx="241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5"/>
          </p:nvPr>
        </p:nvSpPr>
        <p:spPr>
          <a:xfrm>
            <a:off x="3365895" y="1832900"/>
            <a:ext cx="241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6"/>
          </p:nvPr>
        </p:nvSpPr>
        <p:spPr>
          <a:xfrm>
            <a:off x="6011766" y="1832900"/>
            <a:ext cx="241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l="9649" r="36710"/>
          <a:stretch/>
        </p:blipFill>
        <p:spPr>
          <a:xfrm rot="1117813">
            <a:off x="-1274200" y="-1583163"/>
            <a:ext cx="3091775" cy="32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l="57591" t="32597" b="10493"/>
          <a:stretch/>
        </p:blipFill>
        <p:spPr>
          <a:xfrm flipH="1">
            <a:off x="7832001" y="-363525"/>
            <a:ext cx="1885723" cy="16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7564002" flipH="1">
            <a:off x="5997014" y="-528700"/>
            <a:ext cx="1196692" cy="11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7899610" y="38763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2375507">
            <a:off x="8578151" y="1739113"/>
            <a:ext cx="393424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>
            <a:off x="3853275" y="4211399"/>
            <a:ext cx="829224" cy="78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8593213" y="314840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6">
            <a:alphaModFix/>
          </a:blip>
          <a:srcRect t="15564" r="10" b="40837"/>
          <a:stretch/>
        </p:blipFill>
        <p:spPr>
          <a:xfrm>
            <a:off x="3002738" y="190750"/>
            <a:ext cx="224416" cy="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r="48186" b="32322"/>
          <a:stretch/>
        </p:blipFill>
        <p:spPr>
          <a:xfrm>
            <a:off x="-827975" y="4241699"/>
            <a:ext cx="210145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7">
            <a:alphaModFix/>
          </a:blip>
          <a:srcRect l="31548" t="67201" r="45389"/>
          <a:stretch/>
        </p:blipFill>
        <p:spPr>
          <a:xfrm>
            <a:off x="-450100" y="3889425"/>
            <a:ext cx="1119298" cy="10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-7554982">
            <a:off x="-238175" y="2632712"/>
            <a:ext cx="39342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6">
            <a:alphaModFix/>
          </a:blip>
          <a:srcRect t="56402" r="10"/>
          <a:stretch/>
        </p:blipFill>
        <p:spPr>
          <a:xfrm>
            <a:off x="5012850" y="346675"/>
            <a:ext cx="224416" cy="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jalla One"/>
              <a:buNone/>
              <a:defRPr sz="30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■"/>
              <a:defRPr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namu.wiki/w/ARM%20Cortex-A72" TargetMode="External"/><Relationship Id="rId4" Type="http://schemas.openxmlformats.org/officeDocument/2006/relationships/hyperlink" Target="https://namu.wiki/w/%EB%B8%8C%EB%A1%9C%EB%93%9C%EC%BB%B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>
            <a:spLocks noGrp="1"/>
          </p:cNvSpPr>
          <p:nvPr>
            <p:ph type="ctrTitle"/>
          </p:nvPr>
        </p:nvSpPr>
        <p:spPr>
          <a:xfrm>
            <a:off x="713225" y="220399"/>
            <a:ext cx="4867500" cy="25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IoT</a:t>
            </a:r>
            <a:r>
              <a:rPr lang="ko-KR" altLang="en-US" sz="5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기반</a:t>
            </a:r>
            <a:br>
              <a:rPr lang="en-US" altLang="ko-KR" sz="5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r>
              <a:rPr lang="ko-KR" altLang="en-US" sz="4700" b="0" dirty="0">
                <a:solidFill>
                  <a:schemeClr val="l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스마트 축사</a:t>
            </a:r>
            <a:endParaRPr dirty="0">
              <a:solidFill>
                <a:schemeClr val="lt1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1"/>
          </p:nvPr>
        </p:nvSpPr>
        <p:spPr>
          <a:xfrm>
            <a:off x="713225" y="2765429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건강하게만 자라다오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.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12" name="Google Shape;312;p26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3352" r="23352"/>
          <a:stretch/>
        </p:blipFill>
        <p:spPr>
          <a:xfrm>
            <a:off x="5653325" y="792600"/>
            <a:ext cx="3091800" cy="43509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-211464">
            <a:off x="5805564" y="575200"/>
            <a:ext cx="1196690" cy="11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7376010" y="4476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5">
            <a:alphaModFix/>
          </a:blip>
          <a:srcRect t="55313" r="68408"/>
          <a:stretch/>
        </p:blipFill>
        <p:spPr>
          <a:xfrm>
            <a:off x="7647950" y="3396425"/>
            <a:ext cx="2106902" cy="1986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15B6A44-4004-7976-D7EA-66498D872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44597"/>
              </p:ext>
            </p:extLst>
          </p:nvPr>
        </p:nvGraphicFramePr>
        <p:xfrm>
          <a:off x="2150225" y="3298737"/>
          <a:ext cx="2607305" cy="179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688">
                  <a:extLst>
                    <a:ext uri="{9D8B030D-6E8A-4147-A177-3AD203B41FA5}">
                      <a16:colId xmlns:a16="http://schemas.microsoft.com/office/drawing/2014/main" val="823957799"/>
                    </a:ext>
                  </a:extLst>
                </a:gridCol>
                <a:gridCol w="1731617">
                  <a:extLst>
                    <a:ext uri="{9D8B030D-6E8A-4147-A177-3AD203B41FA5}">
                      <a16:colId xmlns:a16="http://schemas.microsoft.com/office/drawing/2014/main" val="1132639887"/>
                    </a:ext>
                  </a:extLst>
                </a:gridCol>
              </a:tblGrid>
              <a:tr h="256845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과목명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2023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년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학기 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캡스톤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 디자인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9553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담당교수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황 이 철</a:t>
                      </a: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90244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팀장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전 채 욱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(20172298)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84050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팀원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이 승 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(20172116)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408500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나눔고딕OTF" panose="020B0600000101010101" charset="-127"/>
                          <a:ea typeface="나눔고딕OTF" panose="020B0600000101010101" charset="-127"/>
                        </a:rPr>
                        <a:t> 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조 성 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(20172271)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16594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0000"/>
                        </a:solidFill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박 정 혁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(20182150)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41203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rgbClr val="000000"/>
                        </a:solidFill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오 두 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OTF" panose="020B0600000101010101" charset="-127"/>
                          <a:ea typeface="나눔고딕OTF" panose="020B0600000101010101" charset="-127"/>
                        </a:rPr>
                        <a:t>(20182232)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OTF" panose="020B0600000101010101" charset="-127"/>
                        <a:ea typeface="나눔고딕OTF" panose="020B0600000101010101" charset="-127"/>
                      </a:endParaRPr>
                    </a:p>
                  </a:txBody>
                  <a:tcPr marL="64770" marR="64770" marT="17907" marB="17907" anchor="ctr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9440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93A91-CEDB-105B-033A-85B4A884E60C}"/>
              </a:ext>
            </a:extLst>
          </p:cNvPr>
          <p:cNvSpPr txBox="1"/>
          <p:nvPr/>
        </p:nvSpPr>
        <p:spPr>
          <a:xfrm>
            <a:off x="6794810" y="4835723"/>
            <a:ext cx="234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출처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: KOSIS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1386FE-225F-D52A-7F9C-9B0EA86B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29" y="1388836"/>
            <a:ext cx="3888434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B034C-062E-F698-A81A-C872B62DE980}"/>
              </a:ext>
            </a:extLst>
          </p:cNvPr>
          <p:cNvSpPr txBox="1"/>
          <p:nvPr/>
        </p:nvSpPr>
        <p:spPr>
          <a:xfrm>
            <a:off x="821645" y="1558803"/>
            <a:ext cx="295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센서를 통한 자동화</a:t>
            </a:r>
            <a:endParaRPr lang="en-US" altLang="ko-KR" sz="2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1" name="Google Shape;382;p32">
            <a:extLst>
              <a:ext uri="{FF2B5EF4-FFF2-40B4-BE49-F238E27FC236}">
                <a16:creationId xmlns:a16="http://schemas.microsoft.com/office/drawing/2014/main" id="{90C1AA41-AC4C-068A-9F18-B7BA2E936DE5}"/>
              </a:ext>
            </a:extLst>
          </p:cNvPr>
          <p:cNvSpPr txBox="1">
            <a:spLocks/>
          </p:cNvSpPr>
          <p:nvPr/>
        </p:nvSpPr>
        <p:spPr>
          <a:xfrm>
            <a:off x="712788" y="86904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구조 구상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47C3-B251-CCD6-D742-74AC9C1E3078}"/>
              </a:ext>
            </a:extLst>
          </p:cNvPr>
          <p:cNvSpPr txBox="1"/>
          <p:nvPr/>
        </p:nvSpPr>
        <p:spPr>
          <a:xfrm>
            <a:off x="821644" y="2371695"/>
            <a:ext cx="331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2. </a:t>
            </a:r>
            <a:r>
              <a:rPr lang="ko-KR" altLang="en-US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기반 제어 및 모니터링</a:t>
            </a:r>
            <a:endParaRPr lang="en-US" altLang="ko-KR" sz="2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0B7CE-29E1-9974-298B-FC9FD8D8567C}"/>
              </a:ext>
            </a:extLst>
          </p:cNvPr>
          <p:cNvSpPr txBox="1"/>
          <p:nvPr/>
        </p:nvSpPr>
        <p:spPr>
          <a:xfrm>
            <a:off x="821645" y="3184587"/>
            <a:ext cx="2959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3. </a:t>
            </a:r>
            <a:r>
              <a:rPr lang="ko-KR" altLang="en-US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 </a:t>
            </a:r>
            <a:r>
              <a:rPr lang="en-US" altLang="ko-KR" sz="20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CCTV</a:t>
            </a:r>
          </a:p>
        </p:txBody>
      </p:sp>
    </p:spTree>
    <p:extLst>
      <p:ext uri="{BB962C8B-B14F-4D97-AF65-F5344CB8AC3E}">
        <p14:creationId xmlns:p14="http://schemas.microsoft.com/office/powerpoint/2010/main" val="264325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1;p32">
            <a:extLst>
              <a:ext uri="{FF2B5EF4-FFF2-40B4-BE49-F238E27FC236}">
                <a16:creationId xmlns:a16="http://schemas.microsoft.com/office/drawing/2014/main" id="{8276C510-3554-4050-2E94-A548052CC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9" name="Google Shape;382;p32">
            <a:extLst>
              <a:ext uri="{FF2B5EF4-FFF2-40B4-BE49-F238E27FC236}">
                <a16:creationId xmlns:a16="http://schemas.microsoft.com/office/drawing/2014/main" id="{96EAAE3F-79AA-6A57-CF30-041FE276B4A1}"/>
              </a:ext>
            </a:extLst>
          </p:cNvPr>
          <p:cNvSpPr txBox="1">
            <a:spLocks/>
          </p:cNvSpPr>
          <p:nvPr/>
        </p:nvSpPr>
        <p:spPr>
          <a:xfrm>
            <a:off x="712788" y="86904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주요 부품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013BC-071C-5DD5-DDA6-82598FC9D9A5}"/>
              </a:ext>
            </a:extLst>
          </p:cNvPr>
          <p:cNvSpPr txBox="1"/>
          <p:nvPr/>
        </p:nvSpPr>
        <p:spPr>
          <a:xfrm>
            <a:off x="712788" y="3658385"/>
            <a:ext cx="304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구동을 위한 메인 프로세서</a:t>
            </a:r>
          </a:p>
        </p:txBody>
      </p:sp>
      <p:pic>
        <p:nvPicPr>
          <p:cNvPr id="7170" name="Picture 2" descr="디바이스마트,오픈소스/코딩교육 &gt; 라즈베리파이 &gt; 본체/묶음구성,라즈베리파이,라즈베리파이4 (Raspberry Pi 4 Model B) 8GB + 방열판,RAM : 8GB / 1.5GHz 쿼드코어 64-bit Cortex-A72(ARM v8) / 기가비트 이더넷 / USB 3.0 x2, USB 2.0 x2 / 듀얼 4K 디스플레이(Micro-HDMI x2) / USB-C 전원(5V 3A 이상 권장)">
            <a:extLst>
              <a:ext uri="{FF2B5EF4-FFF2-40B4-BE49-F238E27FC236}">
                <a16:creationId xmlns:a16="http://schemas.microsoft.com/office/drawing/2014/main" id="{18B7C328-FFB8-D6FF-283D-9768134B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65" y="1164092"/>
            <a:ext cx="2648182" cy="26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CE4B45C-1581-61E8-2670-3B8AB723B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57538"/>
              </p:ext>
            </p:extLst>
          </p:nvPr>
        </p:nvGraphicFramePr>
        <p:xfrm>
          <a:off x="723614" y="1592121"/>
          <a:ext cx="3747702" cy="1959258"/>
        </p:xfrm>
        <a:graphic>
          <a:graphicData uri="http://schemas.openxmlformats.org/drawingml/2006/table">
            <a:tbl>
              <a:tblPr/>
              <a:tblGrid>
                <a:gridCol w="1873851">
                  <a:extLst>
                    <a:ext uri="{9D8B030D-6E8A-4147-A177-3AD203B41FA5}">
                      <a16:colId xmlns:a16="http://schemas.microsoft.com/office/drawing/2014/main" val="1177733994"/>
                    </a:ext>
                  </a:extLst>
                </a:gridCol>
                <a:gridCol w="1873851">
                  <a:extLst>
                    <a:ext uri="{9D8B030D-6E8A-4147-A177-3AD203B41FA5}">
                      <a16:colId xmlns:a16="http://schemas.microsoft.com/office/drawing/2014/main" val="2050407190"/>
                    </a:ext>
                  </a:extLst>
                </a:gridCol>
              </a:tblGrid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부품명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u="none" dirty="0" err="1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라즈베리파이</a:t>
                      </a:r>
                      <a:r>
                        <a:rPr lang="ko-KR" alt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 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4 model B</a:t>
                      </a:r>
                      <a:endParaRPr lang="en-US" sz="1000" u="none" dirty="0">
                        <a:solidFill>
                          <a:srgbClr val="000000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73066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SoC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브로드컴</a:t>
                      </a:r>
                      <a:r>
                        <a:rPr lang="ko-KR" alt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 </a:t>
                      </a:r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BCM2711 SoC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7428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CPU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1.5GHz </a:t>
                      </a:r>
                    </a:p>
                    <a:p>
                      <a:pPr algn="l"/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ARM Cortex</a:t>
                      </a:r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 – A72 </a:t>
                      </a:r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MP4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7088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GPU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u="none" dirty="0" err="1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브로드컴</a:t>
                      </a:r>
                      <a:r>
                        <a:rPr lang="ko-KR" alt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 </a:t>
                      </a:r>
                      <a:r>
                        <a:rPr lang="en-US" sz="1000" u="none" dirty="0" err="1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VideoCore</a:t>
                      </a:r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 VI MP2 500 MHz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90200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메모리</a:t>
                      </a:r>
                      <a:endParaRPr lang="ko-KR" alt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1/2/4/8 GB LPDDR4-3200 SDRAM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3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64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1;p32">
            <a:extLst>
              <a:ext uri="{FF2B5EF4-FFF2-40B4-BE49-F238E27FC236}">
                <a16:creationId xmlns:a16="http://schemas.microsoft.com/office/drawing/2014/main" id="{8276C510-3554-4050-2E94-A548052CC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9" name="Google Shape;382;p32">
            <a:extLst>
              <a:ext uri="{FF2B5EF4-FFF2-40B4-BE49-F238E27FC236}">
                <a16:creationId xmlns:a16="http://schemas.microsoft.com/office/drawing/2014/main" id="{96EAAE3F-79AA-6A57-CF30-041FE276B4A1}"/>
              </a:ext>
            </a:extLst>
          </p:cNvPr>
          <p:cNvSpPr txBox="1">
            <a:spLocks/>
          </p:cNvSpPr>
          <p:nvPr/>
        </p:nvSpPr>
        <p:spPr>
          <a:xfrm>
            <a:off x="712788" y="86904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주요 부품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5122" name="Picture 2" descr="디바이스마트,센서 &gt; 온도/습도/수위센서 &gt; 온습도센서 부품,SZH,AM2302 온습도센서 [DHT22],Voltage: 3.5-5.5V, Size: 25 * 15 * 7mm, Temperature range: -40-80 ℃ ± 0.5 ℃, Humidity range: 20-90% RH ± 2% RH">
            <a:extLst>
              <a:ext uri="{FF2B5EF4-FFF2-40B4-BE49-F238E27FC236}">
                <a16:creationId xmlns:a16="http://schemas.microsoft.com/office/drawing/2014/main" id="{D24E351F-6361-A965-0558-2E8E0B36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1575"/>
            <a:ext cx="3540821" cy="265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3479B9D9-0427-620D-48EC-2E84175F6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37384"/>
              </p:ext>
            </p:extLst>
          </p:nvPr>
        </p:nvGraphicFramePr>
        <p:xfrm>
          <a:off x="712788" y="1523521"/>
          <a:ext cx="3768008" cy="1854200"/>
        </p:xfrm>
        <a:graphic>
          <a:graphicData uri="http://schemas.openxmlformats.org/drawingml/2006/table">
            <a:tbl>
              <a:tblPr firstRow="1" bandRow="1">
                <a:tableStyleId>{2D508CAF-FAC8-498F-B21A-4DA565A8662E}</a:tableStyleId>
              </a:tblPr>
              <a:tblGrid>
                <a:gridCol w="1884004">
                  <a:extLst>
                    <a:ext uri="{9D8B030D-6E8A-4147-A177-3AD203B41FA5}">
                      <a16:colId xmlns:a16="http://schemas.microsoft.com/office/drawing/2014/main" val="3780580220"/>
                    </a:ext>
                  </a:extLst>
                </a:gridCol>
                <a:gridCol w="1884004">
                  <a:extLst>
                    <a:ext uri="{9D8B030D-6E8A-4147-A177-3AD203B41FA5}">
                      <a16:colId xmlns:a16="http://schemas.microsoft.com/office/drawing/2014/main" val="113751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부품명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DHT22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8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동작전압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3.5-5.5V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21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온도범위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-40-80 ℃ ± 0.5 ℃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53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습도범위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 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20~90% RH ± 2 % RH</a:t>
                      </a:r>
                      <a:endParaRPr lang="ko-KR" altLang="en-US" sz="1200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41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포트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디지털 양방향 단일 버스</a:t>
                      </a:r>
                      <a:endParaRPr lang="ko-KR" altLang="en-US" sz="1200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3676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54013BC-071C-5DD5-DDA6-82598FC9D9A5}"/>
              </a:ext>
            </a:extLst>
          </p:cNvPr>
          <p:cNvSpPr txBox="1"/>
          <p:nvPr/>
        </p:nvSpPr>
        <p:spPr>
          <a:xfrm>
            <a:off x="720000" y="3504497"/>
            <a:ext cx="304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온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습도 데이터 수집을 위한 센서</a:t>
            </a:r>
          </a:p>
        </p:txBody>
      </p:sp>
    </p:spTree>
    <p:extLst>
      <p:ext uri="{BB962C8B-B14F-4D97-AF65-F5344CB8AC3E}">
        <p14:creationId xmlns:p14="http://schemas.microsoft.com/office/powerpoint/2010/main" val="267929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1;p32">
            <a:extLst>
              <a:ext uri="{FF2B5EF4-FFF2-40B4-BE49-F238E27FC236}">
                <a16:creationId xmlns:a16="http://schemas.microsoft.com/office/drawing/2014/main" id="{8276C510-3554-4050-2E94-A548052CC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9" name="Google Shape;382;p32">
            <a:extLst>
              <a:ext uri="{FF2B5EF4-FFF2-40B4-BE49-F238E27FC236}">
                <a16:creationId xmlns:a16="http://schemas.microsoft.com/office/drawing/2014/main" id="{96EAAE3F-79AA-6A57-CF30-041FE276B4A1}"/>
              </a:ext>
            </a:extLst>
          </p:cNvPr>
          <p:cNvSpPr txBox="1">
            <a:spLocks/>
          </p:cNvSpPr>
          <p:nvPr/>
        </p:nvSpPr>
        <p:spPr>
          <a:xfrm>
            <a:off x="712788" y="86904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주요 부품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3479B9D9-0427-620D-48EC-2E84175F6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52306"/>
              </p:ext>
            </p:extLst>
          </p:nvPr>
        </p:nvGraphicFramePr>
        <p:xfrm>
          <a:off x="712788" y="1856908"/>
          <a:ext cx="3768008" cy="1259840"/>
        </p:xfrm>
        <a:graphic>
          <a:graphicData uri="http://schemas.openxmlformats.org/drawingml/2006/table">
            <a:tbl>
              <a:tblPr firstRow="1" bandRow="1">
                <a:tableStyleId>{2D508CAF-FAC8-498F-B21A-4DA565A8662E}</a:tableStyleId>
              </a:tblPr>
              <a:tblGrid>
                <a:gridCol w="1884004">
                  <a:extLst>
                    <a:ext uri="{9D8B030D-6E8A-4147-A177-3AD203B41FA5}">
                      <a16:colId xmlns:a16="http://schemas.microsoft.com/office/drawing/2014/main" val="3780580220"/>
                    </a:ext>
                  </a:extLst>
                </a:gridCol>
                <a:gridCol w="1884004">
                  <a:extLst>
                    <a:ext uri="{9D8B030D-6E8A-4147-A177-3AD203B41FA5}">
                      <a16:colId xmlns:a16="http://schemas.microsoft.com/office/drawing/2014/main" val="113751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부품명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Google coral </a:t>
                      </a:r>
                      <a:r>
                        <a:rPr lang="en-US" altLang="ko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usb</a:t>
                      </a:r>
                      <a:endParaRPr lang="en-US" altLang="ko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Accelerator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18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소비전력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2W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21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초당연산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2TOPS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5363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54013BC-071C-5DD5-DDA6-82598FC9D9A5}"/>
              </a:ext>
            </a:extLst>
          </p:cNvPr>
          <p:cNvSpPr txBox="1"/>
          <p:nvPr/>
        </p:nvSpPr>
        <p:spPr>
          <a:xfrm>
            <a:off x="653093" y="3286592"/>
            <a:ext cx="304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 구동을 위한 보조 프로세서</a:t>
            </a:r>
          </a:p>
        </p:txBody>
      </p:sp>
      <p:pic>
        <p:nvPicPr>
          <p:cNvPr id="9218" name="Picture 2" descr="디바이스마트,MCU보드/전자키트 &gt; 임베디드/인공지능/산업용 &gt; 인공지능/머신러닝 &gt; 개발보드/모듈/키트,Google,Google Coral USB Accelerator,구글 코랄 USB 액셀레이터 / 컴퓨터에 꽂아 Google Edge TPU 보조프로세서로 기능하는 제품 / USB 3.0 C타입 / Google 클라우드와 호환 / 로컬 인공지능">
            <a:extLst>
              <a:ext uri="{FF2B5EF4-FFF2-40B4-BE49-F238E27FC236}">
                <a16:creationId xmlns:a16="http://schemas.microsoft.com/office/drawing/2014/main" id="{1FCD1831-FCDB-F115-59F1-09AF5E9B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36" y="1283038"/>
            <a:ext cx="2529236" cy="25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7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713225" y="2115600"/>
            <a:ext cx="3643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AI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title" idx="2"/>
          </p:nvPr>
        </p:nvSpPr>
        <p:spPr>
          <a:xfrm>
            <a:off x="713225" y="1273800"/>
            <a:ext cx="14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pic>
        <p:nvPicPr>
          <p:cNvPr id="359" name="Google Shape;359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31059" r="31059"/>
          <a:stretch/>
        </p:blipFill>
        <p:spPr>
          <a:xfrm>
            <a:off x="5930360" y="549429"/>
            <a:ext cx="2901900" cy="46038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29638" t="5313" r="25043" b="37608"/>
          <a:stretch/>
        </p:blipFill>
        <p:spPr>
          <a:xfrm>
            <a:off x="4196050" y="3158666"/>
            <a:ext cx="2449824" cy="20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5">
            <a:alphaModFix/>
          </a:blip>
          <a:srcRect l="7325" t="30818" r="56191" b="17360"/>
          <a:stretch/>
        </p:blipFill>
        <p:spPr>
          <a:xfrm rot="211464" flipH="1">
            <a:off x="3561914" y="858575"/>
            <a:ext cx="1196690" cy="11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5">
            <a:alphaModFix/>
          </a:blip>
          <a:srcRect l="59927" t="52460" r="17277" b="15162"/>
          <a:stretch/>
        </p:blipFill>
        <p:spPr>
          <a:xfrm>
            <a:off x="5599235" y="5752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5">
            <a:alphaModFix/>
          </a:blip>
          <a:srcRect l="7155" r="70050" b="67622"/>
          <a:stretch/>
        </p:blipFill>
        <p:spPr>
          <a:xfrm>
            <a:off x="6110575" y="488599"/>
            <a:ext cx="829224" cy="785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62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4CC9572C-ADBD-6CFE-94D5-84C92738615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21617" y="1156173"/>
            <a:ext cx="7020118" cy="30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FDEBF1C2-1604-A702-17DA-94BB7FBD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408" y="3212335"/>
            <a:ext cx="12695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600" b="1" dirty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 기반 </a:t>
            </a:r>
            <a:endParaRPr lang="en-US" altLang="ko-KR" sz="1600" b="1" dirty="0">
              <a:solidFill>
                <a:srgbClr val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algn="ctr" defTabSz="249265">
              <a:buClrTx/>
            </a:pPr>
            <a:r>
              <a:rPr lang="ko-KR" altLang="en-US" sz="1600" b="1" dirty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예측모델</a:t>
            </a:r>
            <a:endParaRPr lang="en-US" altLang="ko-KR" sz="1600" b="1" dirty="0">
              <a:solidFill>
                <a:srgbClr val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230DA6D-94C9-5ABB-CCA5-D90FCD0F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820" y="3767706"/>
            <a:ext cx="190436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농가수취 가격 예측을 통한 수익 증대</a:t>
            </a:r>
            <a:endParaRPr lang="ko-KR" altLang="ko-KR" sz="9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35EF5F9-7EDE-C586-6E60-3988BB12D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820" y="3940353"/>
            <a:ext cx="140423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해석력을 통한 신뢰도 증가</a:t>
            </a:r>
            <a:endParaRPr lang="ko-KR" altLang="ko-KR" sz="9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6C7D75CA-BDE3-D7CF-279A-D31BD690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829" y="3286775"/>
            <a:ext cx="993862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554" b="1" dirty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모델 양자화</a:t>
            </a:r>
            <a:endParaRPr lang="ko-KR" altLang="ko-KR" sz="491" dirty="0">
              <a:solidFill>
                <a:srgbClr val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D23E82D2-108B-DAA7-BBCE-83EEA35FA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783" y="3641670"/>
            <a:ext cx="154529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양자화를 통한 모델 속도 향상</a:t>
            </a:r>
            <a:endParaRPr lang="ko-KR" altLang="ko-KR" sz="9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FCC3EFCD-9C32-0627-424E-9C0F3248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783" y="3841928"/>
            <a:ext cx="212237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en-US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Edge Computing 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을 통한 원활한 서비스</a:t>
            </a:r>
            <a:endParaRPr lang="ko-KR" altLang="ko-KR" sz="9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32CB7B1D-C264-3106-5888-AE4116968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346" y="1080440"/>
            <a:ext cx="1181414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554" b="1" dirty="0">
                <a:solidFill>
                  <a:srgbClr val="000000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객체탐지 모델</a:t>
            </a:r>
            <a:endParaRPr lang="ko-KR" altLang="ko-KR" sz="491" dirty="0">
              <a:solidFill>
                <a:srgbClr val="000000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9E4B95E-4C95-7FEA-F215-FF3E78CF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794" y="1427870"/>
            <a:ext cx="154529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객체 탐지를 통한 보안 자동화</a:t>
            </a:r>
            <a:endParaRPr lang="en-US" altLang="ko-KR" sz="900" dirty="0">
              <a:solidFill>
                <a:srgbClr val="595757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13B07C5-0A41-B323-FAF0-5915149E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434" y="1635567"/>
            <a:ext cx="9265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9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en-US" altLang="ko-KR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SNS </a:t>
            </a:r>
            <a:r>
              <a:rPr lang="ko-KR" altLang="en-US" sz="9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연동 서비스</a:t>
            </a:r>
            <a:endParaRPr lang="ko-KR" altLang="ko-KR" sz="9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5" name="Freeform 23">
            <a:extLst>
              <a:ext uri="{FF2B5EF4-FFF2-40B4-BE49-F238E27FC236}">
                <a16:creationId xmlns:a16="http://schemas.microsoft.com/office/drawing/2014/main" id="{2BE1F081-546B-A651-F96B-654225A12243}"/>
              </a:ext>
            </a:extLst>
          </p:cNvPr>
          <p:cNvSpPr>
            <a:spLocks/>
          </p:cNvSpPr>
          <p:nvPr/>
        </p:nvSpPr>
        <p:spPr bwMode="auto">
          <a:xfrm>
            <a:off x="5982600" y="2070889"/>
            <a:ext cx="678473" cy="678906"/>
          </a:xfrm>
          <a:custGeom>
            <a:avLst/>
            <a:gdLst>
              <a:gd name="T0" fmla="*/ 1568 w 1568"/>
              <a:gd name="T1" fmla="*/ 785 h 1569"/>
              <a:gd name="T2" fmla="*/ 1562 w 1568"/>
              <a:gd name="T3" fmla="*/ 863 h 1569"/>
              <a:gd name="T4" fmla="*/ 1553 w 1568"/>
              <a:gd name="T5" fmla="*/ 941 h 1569"/>
              <a:gd name="T6" fmla="*/ 1532 w 1568"/>
              <a:gd name="T7" fmla="*/ 1016 h 1569"/>
              <a:gd name="T8" fmla="*/ 1505 w 1568"/>
              <a:gd name="T9" fmla="*/ 1088 h 1569"/>
              <a:gd name="T10" fmla="*/ 1472 w 1568"/>
              <a:gd name="T11" fmla="*/ 1157 h 1569"/>
              <a:gd name="T12" fmla="*/ 1433 w 1568"/>
              <a:gd name="T13" fmla="*/ 1220 h 1569"/>
              <a:gd name="T14" fmla="*/ 1388 w 1568"/>
              <a:gd name="T15" fmla="*/ 1283 h 1569"/>
              <a:gd name="T16" fmla="*/ 1283 w 1568"/>
              <a:gd name="T17" fmla="*/ 1389 h 1569"/>
              <a:gd name="T18" fmla="*/ 1223 w 1568"/>
              <a:gd name="T19" fmla="*/ 1434 h 1569"/>
              <a:gd name="T20" fmla="*/ 1157 w 1568"/>
              <a:gd name="T21" fmla="*/ 1473 h 1569"/>
              <a:gd name="T22" fmla="*/ 1087 w 1568"/>
              <a:gd name="T23" fmla="*/ 1506 h 1569"/>
              <a:gd name="T24" fmla="*/ 1015 w 1568"/>
              <a:gd name="T25" fmla="*/ 1533 h 1569"/>
              <a:gd name="T26" fmla="*/ 940 w 1568"/>
              <a:gd name="T27" fmla="*/ 1551 h 1569"/>
              <a:gd name="T28" fmla="*/ 862 w 1568"/>
              <a:gd name="T29" fmla="*/ 1563 h 1569"/>
              <a:gd name="T30" fmla="*/ 784 w 1568"/>
              <a:gd name="T31" fmla="*/ 1569 h 1569"/>
              <a:gd name="T32" fmla="*/ 742 w 1568"/>
              <a:gd name="T33" fmla="*/ 1566 h 1569"/>
              <a:gd name="T34" fmla="*/ 664 w 1568"/>
              <a:gd name="T35" fmla="*/ 1560 h 1569"/>
              <a:gd name="T36" fmla="*/ 589 w 1568"/>
              <a:gd name="T37" fmla="*/ 1542 h 1569"/>
              <a:gd name="T38" fmla="*/ 514 w 1568"/>
              <a:gd name="T39" fmla="*/ 1521 h 1569"/>
              <a:gd name="T40" fmla="*/ 444 w 1568"/>
              <a:gd name="T41" fmla="*/ 1491 h 1569"/>
              <a:gd name="T42" fmla="*/ 378 w 1568"/>
              <a:gd name="T43" fmla="*/ 1455 h 1569"/>
              <a:gd name="T44" fmla="*/ 315 w 1568"/>
              <a:gd name="T45" fmla="*/ 1413 h 1569"/>
              <a:gd name="T46" fmla="*/ 228 w 1568"/>
              <a:gd name="T47" fmla="*/ 1338 h 1569"/>
              <a:gd name="T48" fmla="*/ 156 w 1568"/>
              <a:gd name="T49" fmla="*/ 1253 h 1569"/>
              <a:gd name="T50" fmla="*/ 114 w 1568"/>
              <a:gd name="T51" fmla="*/ 1190 h 1569"/>
              <a:gd name="T52" fmla="*/ 78 w 1568"/>
              <a:gd name="T53" fmla="*/ 1124 h 1569"/>
              <a:gd name="T54" fmla="*/ 48 w 1568"/>
              <a:gd name="T55" fmla="*/ 1052 h 1569"/>
              <a:gd name="T56" fmla="*/ 24 w 1568"/>
              <a:gd name="T57" fmla="*/ 980 h 1569"/>
              <a:gd name="T58" fmla="*/ 9 w 1568"/>
              <a:gd name="T59" fmla="*/ 902 h 1569"/>
              <a:gd name="T60" fmla="*/ 0 w 1568"/>
              <a:gd name="T61" fmla="*/ 824 h 1569"/>
              <a:gd name="T62" fmla="*/ 0 w 1568"/>
              <a:gd name="T63" fmla="*/ 785 h 1569"/>
              <a:gd name="T64" fmla="*/ 3 w 1568"/>
              <a:gd name="T65" fmla="*/ 704 h 1569"/>
              <a:gd name="T66" fmla="*/ 15 w 1568"/>
              <a:gd name="T67" fmla="*/ 625 h 1569"/>
              <a:gd name="T68" fmla="*/ 36 w 1568"/>
              <a:gd name="T69" fmla="*/ 550 h 1569"/>
              <a:gd name="T70" fmla="*/ 60 w 1568"/>
              <a:gd name="T71" fmla="*/ 478 h 1569"/>
              <a:gd name="T72" fmla="*/ 93 w 1568"/>
              <a:gd name="T73" fmla="*/ 409 h 1569"/>
              <a:gd name="T74" fmla="*/ 132 w 1568"/>
              <a:gd name="T75" fmla="*/ 346 h 1569"/>
              <a:gd name="T76" fmla="*/ 177 w 1568"/>
              <a:gd name="T77" fmla="*/ 286 h 1569"/>
              <a:gd name="T78" fmla="*/ 285 w 1568"/>
              <a:gd name="T79" fmla="*/ 178 h 1569"/>
              <a:gd name="T80" fmla="*/ 345 w 1568"/>
              <a:gd name="T81" fmla="*/ 133 h 1569"/>
              <a:gd name="T82" fmla="*/ 408 w 1568"/>
              <a:gd name="T83" fmla="*/ 94 h 1569"/>
              <a:gd name="T84" fmla="*/ 478 w 1568"/>
              <a:gd name="T85" fmla="*/ 61 h 1569"/>
              <a:gd name="T86" fmla="*/ 550 w 1568"/>
              <a:gd name="T87" fmla="*/ 34 h 1569"/>
              <a:gd name="T88" fmla="*/ 625 w 1568"/>
              <a:gd name="T89" fmla="*/ 15 h 1569"/>
              <a:gd name="T90" fmla="*/ 703 w 1568"/>
              <a:gd name="T91" fmla="*/ 3 h 1569"/>
              <a:gd name="T92" fmla="*/ 784 w 1568"/>
              <a:gd name="T93" fmla="*/ 0 h 1569"/>
              <a:gd name="T94" fmla="*/ 823 w 1568"/>
              <a:gd name="T95" fmla="*/ 0 h 1569"/>
              <a:gd name="T96" fmla="*/ 904 w 1568"/>
              <a:gd name="T97" fmla="*/ 9 h 1569"/>
              <a:gd name="T98" fmla="*/ 979 w 1568"/>
              <a:gd name="T99" fmla="*/ 25 h 1569"/>
              <a:gd name="T100" fmla="*/ 1051 w 1568"/>
              <a:gd name="T101" fmla="*/ 46 h 1569"/>
              <a:gd name="T102" fmla="*/ 1123 w 1568"/>
              <a:gd name="T103" fmla="*/ 76 h 1569"/>
              <a:gd name="T104" fmla="*/ 1190 w 1568"/>
              <a:gd name="T105" fmla="*/ 112 h 1569"/>
              <a:gd name="T106" fmla="*/ 1253 w 1568"/>
              <a:gd name="T107" fmla="*/ 154 h 1569"/>
              <a:gd name="T108" fmla="*/ 1337 w 1568"/>
              <a:gd name="T109" fmla="*/ 229 h 1569"/>
              <a:gd name="T110" fmla="*/ 1412 w 1568"/>
              <a:gd name="T111" fmla="*/ 313 h 1569"/>
              <a:gd name="T112" fmla="*/ 1454 w 1568"/>
              <a:gd name="T113" fmla="*/ 376 h 1569"/>
              <a:gd name="T114" fmla="*/ 1490 w 1568"/>
              <a:gd name="T115" fmla="*/ 442 h 1569"/>
              <a:gd name="T116" fmla="*/ 1520 w 1568"/>
              <a:gd name="T117" fmla="*/ 514 h 1569"/>
              <a:gd name="T118" fmla="*/ 1544 w 1568"/>
              <a:gd name="T119" fmla="*/ 586 h 1569"/>
              <a:gd name="T120" fmla="*/ 1559 w 1568"/>
              <a:gd name="T121" fmla="*/ 665 h 1569"/>
              <a:gd name="T122" fmla="*/ 1565 w 1568"/>
              <a:gd name="T123" fmla="*/ 743 h 1569"/>
              <a:gd name="T124" fmla="*/ 1568 w 1568"/>
              <a:gd name="T125" fmla="*/ 785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8" h="1569">
                <a:moveTo>
                  <a:pt x="1568" y="785"/>
                </a:moveTo>
                <a:lnTo>
                  <a:pt x="1568" y="785"/>
                </a:lnTo>
                <a:lnTo>
                  <a:pt x="1565" y="824"/>
                </a:lnTo>
                <a:lnTo>
                  <a:pt x="1562" y="863"/>
                </a:lnTo>
                <a:lnTo>
                  <a:pt x="1559" y="902"/>
                </a:lnTo>
                <a:lnTo>
                  <a:pt x="1553" y="941"/>
                </a:lnTo>
                <a:lnTo>
                  <a:pt x="1544" y="980"/>
                </a:lnTo>
                <a:lnTo>
                  <a:pt x="1532" y="1016"/>
                </a:lnTo>
                <a:lnTo>
                  <a:pt x="1520" y="1052"/>
                </a:lnTo>
                <a:lnTo>
                  <a:pt x="1505" y="1088"/>
                </a:lnTo>
                <a:lnTo>
                  <a:pt x="1490" y="1124"/>
                </a:lnTo>
                <a:lnTo>
                  <a:pt x="1472" y="1157"/>
                </a:lnTo>
                <a:lnTo>
                  <a:pt x="1454" y="1190"/>
                </a:lnTo>
                <a:lnTo>
                  <a:pt x="1433" y="1220"/>
                </a:lnTo>
                <a:lnTo>
                  <a:pt x="1412" y="1253"/>
                </a:lnTo>
                <a:lnTo>
                  <a:pt x="1388" y="1283"/>
                </a:lnTo>
                <a:lnTo>
                  <a:pt x="1337" y="1338"/>
                </a:lnTo>
                <a:lnTo>
                  <a:pt x="1283" y="1389"/>
                </a:lnTo>
                <a:lnTo>
                  <a:pt x="1253" y="1413"/>
                </a:lnTo>
                <a:lnTo>
                  <a:pt x="1223" y="1434"/>
                </a:lnTo>
                <a:lnTo>
                  <a:pt x="1190" y="1455"/>
                </a:lnTo>
                <a:lnTo>
                  <a:pt x="1157" y="1473"/>
                </a:lnTo>
                <a:lnTo>
                  <a:pt x="1123" y="1491"/>
                </a:lnTo>
                <a:lnTo>
                  <a:pt x="1087" y="1506"/>
                </a:lnTo>
                <a:lnTo>
                  <a:pt x="1051" y="1521"/>
                </a:lnTo>
                <a:lnTo>
                  <a:pt x="1015" y="1533"/>
                </a:lnTo>
                <a:lnTo>
                  <a:pt x="979" y="1542"/>
                </a:lnTo>
                <a:lnTo>
                  <a:pt x="940" y="1551"/>
                </a:lnTo>
                <a:lnTo>
                  <a:pt x="904" y="1560"/>
                </a:lnTo>
                <a:lnTo>
                  <a:pt x="862" y="1563"/>
                </a:lnTo>
                <a:lnTo>
                  <a:pt x="823" y="1566"/>
                </a:lnTo>
                <a:lnTo>
                  <a:pt x="784" y="1569"/>
                </a:lnTo>
                <a:lnTo>
                  <a:pt x="784" y="1569"/>
                </a:lnTo>
                <a:lnTo>
                  <a:pt x="742" y="1566"/>
                </a:lnTo>
                <a:lnTo>
                  <a:pt x="703" y="1563"/>
                </a:lnTo>
                <a:lnTo>
                  <a:pt x="664" y="1560"/>
                </a:lnTo>
                <a:lnTo>
                  <a:pt x="625" y="1551"/>
                </a:lnTo>
                <a:lnTo>
                  <a:pt x="589" y="1542"/>
                </a:lnTo>
                <a:lnTo>
                  <a:pt x="550" y="1533"/>
                </a:lnTo>
                <a:lnTo>
                  <a:pt x="514" y="1521"/>
                </a:lnTo>
                <a:lnTo>
                  <a:pt x="478" y="1506"/>
                </a:lnTo>
                <a:lnTo>
                  <a:pt x="444" y="1491"/>
                </a:lnTo>
                <a:lnTo>
                  <a:pt x="408" y="1473"/>
                </a:lnTo>
                <a:lnTo>
                  <a:pt x="378" y="1455"/>
                </a:lnTo>
                <a:lnTo>
                  <a:pt x="345" y="1434"/>
                </a:lnTo>
                <a:lnTo>
                  <a:pt x="315" y="1413"/>
                </a:lnTo>
                <a:lnTo>
                  <a:pt x="285" y="1389"/>
                </a:lnTo>
                <a:lnTo>
                  <a:pt x="228" y="1338"/>
                </a:lnTo>
                <a:lnTo>
                  <a:pt x="177" y="1283"/>
                </a:lnTo>
                <a:lnTo>
                  <a:pt x="156" y="1253"/>
                </a:lnTo>
                <a:lnTo>
                  <a:pt x="132" y="1220"/>
                </a:lnTo>
                <a:lnTo>
                  <a:pt x="114" y="1190"/>
                </a:lnTo>
                <a:lnTo>
                  <a:pt x="93" y="1157"/>
                </a:lnTo>
                <a:lnTo>
                  <a:pt x="78" y="1124"/>
                </a:lnTo>
                <a:lnTo>
                  <a:pt x="60" y="1088"/>
                </a:lnTo>
                <a:lnTo>
                  <a:pt x="48" y="1052"/>
                </a:lnTo>
                <a:lnTo>
                  <a:pt x="36" y="1016"/>
                </a:lnTo>
                <a:lnTo>
                  <a:pt x="24" y="980"/>
                </a:lnTo>
                <a:lnTo>
                  <a:pt x="15" y="941"/>
                </a:lnTo>
                <a:lnTo>
                  <a:pt x="9" y="902"/>
                </a:lnTo>
                <a:lnTo>
                  <a:pt x="3" y="863"/>
                </a:lnTo>
                <a:lnTo>
                  <a:pt x="0" y="824"/>
                </a:lnTo>
                <a:lnTo>
                  <a:pt x="0" y="785"/>
                </a:lnTo>
                <a:lnTo>
                  <a:pt x="0" y="785"/>
                </a:lnTo>
                <a:lnTo>
                  <a:pt x="0" y="743"/>
                </a:lnTo>
                <a:lnTo>
                  <a:pt x="3" y="704"/>
                </a:lnTo>
                <a:lnTo>
                  <a:pt x="9" y="665"/>
                </a:lnTo>
                <a:lnTo>
                  <a:pt x="15" y="625"/>
                </a:lnTo>
                <a:lnTo>
                  <a:pt x="24" y="586"/>
                </a:lnTo>
                <a:lnTo>
                  <a:pt x="36" y="550"/>
                </a:lnTo>
                <a:lnTo>
                  <a:pt x="48" y="514"/>
                </a:lnTo>
                <a:lnTo>
                  <a:pt x="60" y="478"/>
                </a:lnTo>
                <a:lnTo>
                  <a:pt x="78" y="442"/>
                </a:lnTo>
                <a:lnTo>
                  <a:pt x="93" y="409"/>
                </a:lnTo>
                <a:lnTo>
                  <a:pt x="114" y="376"/>
                </a:lnTo>
                <a:lnTo>
                  <a:pt x="132" y="346"/>
                </a:lnTo>
                <a:lnTo>
                  <a:pt x="156" y="313"/>
                </a:lnTo>
                <a:lnTo>
                  <a:pt x="177" y="286"/>
                </a:lnTo>
                <a:lnTo>
                  <a:pt x="228" y="229"/>
                </a:lnTo>
                <a:lnTo>
                  <a:pt x="285" y="178"/>
                </a:lnTo>
                <a:lnTo>
                  <a:pt x="315" y="154"/>
                </a:lnTo>
                <a:lnTo>
                  <a:pt x="345" y="133"/>
                </a:lnTo>
                <a:lnTo>
                  <a:pt x="378" y="112"/>
                </a:lnTo>
                <a:lnTo>
                  <a:pt x="408" y="94"/>
                </a:lnTo>
                <a:lnTo>
                  <a:pt x="444" y="76"/>
                </a:lnTo>
                <a:lnTo>
                  <a:pt x="478" y="61"/>
                </a:lnTo>
                <a:lnTo>
                  <a:pt x="514" y="46"/>
                </a:lnTo>
                <a:lnTo>
                  <a:pt x="550" y="34"/>
                </a:lnTo>
                <a:lnTo>
                  <a:pt x="589" y="25"/>
                </a:lnTo>
                <a:lnTo>
                  <a:pt x="625" y="15"/>
                </a:lnTo>
                <a:lnTo>
                  <a:pt x="664" y="9"/>
                </a:lnTo>
                <a:lnTo>
                  <a:pt x="703" y="3"/>
                </a:lnTo>
                <a:lnTo>
                  <a:pt x="742" y="0"/>
                </a:lnTo>
                <a:lnTo>
                  <a:pt x="784" y="0"/>
                </a:lnTo>
                <a:lnTo>
                  <a:pt x="784" y="0"/>
                </a:lnTo>
                <a:lnTo>
                  <a:pt x="823" y="0"/>
                </a:lnTo>
                <a:lnTo>
                  <a:pt x="862" y="3"/>
                </a:lnTo>
                <a:lnTo>
                  <a:pt x="904" y="9"/>
                </a:lnTo>
                <a:lnTo>
                  <a:pt x="940" y="15"/>
                </a:lnTo>
                <a:lnTo>
                  <a:pt x="979" y="25"/>
                </a:lnTo>
                <a:lnTo>
                  <a:pt x="1015" y="34"/>
                </a:lnTo>
                <a:lnTo>
                  <a:pt x="1051" y="46"/>
                </a:lnTo>
                <a:lnTo>
                  <a:pt x="1087" y="61"/>
                </a:lnTo>
                <a:lnTo>
                  <a:pt x="1123" y="76"/>
                </a:lnTo>
                <a:lnTo>
                  <a:pt x="1157" y="94"/>
                </a:lnTo>
                <a:lnTo>
                  <a:pt x="1190" y="112"/>
                </a:lnTo>
                <a:lnTo>
                  <a:pt x="1223" y="133"/>
                </a:lnTo>
                <a:lnTo>
                  <a:pt x="1253" y="154"/>
                </a:lnTo>
                <a:lnTo>
                  <a:pt x="1283" y="178"/>
                </a:lnTo>
                <a:lnTo>
                  <a:pt x="1337" y="229"/>
                </a:lnTo>
                <a:lnTo>
                  <a:pt x="1388" y="286"/>
                </a:lnTo>
                <a:lnTo>
                  <a:pt x="1412" y="313"/>
                </a:lnTo>
                <a:lnTo>
                  <a:pt x="1433" y="346"/>
                </a:lnTo>
                <a:lnTo>
                  <a:pt x="1454" y="376"/>
                </a:lnTo>
                <a:lnTo>
                  <a:pt x="1472" y="409"/>
                </a:lnTo>
                <a:lnTo>
                  <a:pt x="1490" y="442"/>
                </a:lnTo>
                <a:lnTo>
                  <a:pt x="1505" y="478"/>
                </a:lnTo>
                <a:lnTo>
                  <a:pt x="1520" y="514"/>
                </a:lnTo>
                <a:lnTo>
                  <a:pt x="1532" y="550"/>
                </a:lnTo>
                <a:lnTo>
                  <a:pt x="1544" y="586"/>
                </a:lnTo>
                <a:lnTo>
                  <a:pt x="1553" y="625"/>
                </a:lnTo>
                <a:lnTo>
                  <a:pt x="1559" y="665"/>
                </a:lnTo>
                <a:lnTo>
                  <a:pt x="1562" y="704"/>
                </a:lnTo>
                <a:lnTo>
                  <a:pt x="1565" y="743"/>
                </a:lnTo>
                <a:lnTo>
                  <a:pt x="1568" y="785"/>
                </a:lnTo>
                <a:lnTo>
                  <a:pt x="1568" y="7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" name="Freeform 24">
            <a:extLst>
              <a:ext uri="{FF2B5EF4-FFF2-40B4-BE49-F238E27FC236}">
                <a16:creationId xmlns:a16="http://schemas.microsoft.com/office/drawing/2014/main" id="{3E7C1DD2-1EE4-BB50-F87F-F2C922007742}"/>
              </a:ext>
            </a:extLst>
          </p:cNvPr>
          <p:cNvSpPr>
            <a:spLocks noEditPoints="1"/>
          </p:cNvSpPr>
          <p:nvPr/>
        </p:nvSpPr>
        <p:spPr bwMode="auto">
          <a:xfrm>
            <a:off x="5703076" y="1791366"/>
            <a:ext cx="1237521" cy="1236655"/>
          </a:xfrm>
          <a:custGeom>
            <a:avLst/>
            <a:gdLst>
              <a:gd name="T0" fmla="*/ 2494 w 2860"/>
              <a:gd name="T1" fmla="*/ 1040 h 2858"/>
              <a:gd name="T2" fmla="*/ 2569 w 2860"/>
              <a:gd name="T3" fmla="*/ 640 h 2858"/>
              <a:gd name="T4" fmla="*/ 2587 w 2860"/>
              <a:gd name="T5" fmla="*/ 580 h 2858"/>
              <a:gd name="T6" fmla="*/ 2301 w 2860"/>
              <a:gd name="T7" fmla="*/ 283 h 2858"/>
              <a:gd name="T8" fmla="*/ 2229 w 2860"/>
              <a:gd name="T9" fmla="*/ 283 h 2858"/>
              <a:gd name="T10" fmla="*/ 1908 w 2860"/>
              <a:gd name="T11" fmla="*/ 403 h 2858"/>
              <a:gd name="T12" fmla="*/ 1676 w 2860"/>
              <a:gd name="T13" fmla="*/ 67 h 2858"/>
              <a:gd name="T14" fmla="*/ 1646 w 2860"/>
              <a:gd name="T15" fmla="*/ 12 h 2858"/>
              <a:gd name="T16" fmla="*/ 1235 w 2860"/>
              <a:gd name="T17" fmla="*/ 0 h 2858"/>
              <a:gd name="T18" fmla="*/ 1184 w 2860"/>
              <a:gd name="T19" fmla="*/ 52 h 2858"/>
              <a:gd name="T20" fmla="*/ 1039 w 2860"/>
              <a:gd name="T21" fmla="*/ 364 h 2858"/>
              <a:gd name="T22" fmla="*/ 640 w 2860"/>
              <a:gd name="T23" fmla="*/ 289 h 2858"/>
              <a:gd name="T24" fmla="*/ 580 w 2860"/>
              <a:gd name="T25" fmla="*/ 271 h 2858"/>
              <a:gd name="T26" fmla="*/ 282 w 2860"/>
              <a:gd name="T27" fmla="*/ 556 h 2858"/>
              <a:gd name="T28" fmla="*/ 282 w 2860"/>
              <a:gd name="T29" fmla="*/ 628 h 2858"/>
              <a:gd name="T30" fmla="*/ 402 w 2860"/>
              <a:gd name="T31" fmla="*/ 950 h 2858"/>
              <a:gd name="T32" fmla="*/ 66 w 2860"/>
              <a:gd name="T33" fmla="*/ 1181 h 2858"/>
              <a:gd name="T34" fmla="*/ 12 w 2860"/>
              <a:gd name="T35" fmla="*/ 1211 h 2858"/>
              <a:gd name="T36" fmla="*/ 3 w 2860"/>
              <a:gd name="T37" fmla="*/ 1623 h 2858"/>
              <a:gd name="T38" fmla="*/ 51 w 2860"/>
              <a:gd name="T39" fmla="*/ 1674 h 2858"/>
              <a:gd name="T40" fmla="*/ 366 w 2860"/>
              <a:gd name="T41" fmla="*/ 1818 h 2858"/>
              <a:gd name="T42" fmla="*/ 291 w 2860"/>
              <a:gd name="T43" fmla="*/ 2218 h 2858"/>
              <a:gd name="T44" fmla="*/ 273 w 2860"/>
              <a:gd name="T45" fmla="*/ 2278 h 2858"/>
              <a:gd name="T46" fmla="*/ 559 w 2860"/>
              <a:gd name="T47" fmla="*/ 2576 h 2858"/>
              <a:gd name="T48" fmla="*/ 631 w 2860"/>
              <a:gd name="T49" fmla="*/ 2576 h 2858"/>
              <a:gd name="T50" fmla="*/ 949 w 2860"/>
              <a:gd name="T51" fmla="*/ 2455 h 2858"/>
              <a:gd name="T52" fmla="*/ 1184 w 2860"/>
              <a:gd name="T53" fmla="*/ 2795 h 2858"/>
              <a:gd name="T54" fmla="*/ 1211 w 2860"/>
              <a:gd name="T55" fmla="*/ 2849 h 2858"/>
              <a:gd name="T56" fmla="*/ 1625 w 2860"/>
              <a:gd name="T57" fmla="*/ 2858 h 2858"/>
              <a:gd name="T58" fmla="*/ 1676 w 2860"/>
              <a:gd name="T59" fmla="*/ 2807 h 2858"/>
              <a:gd name="T60" fmla="*/ 1818 w 2860"/>
              <a:gd name="T61" fmla="*/ 2494 h 2858"/>
              <a:gd name="T62" fmla="*/ 2220 w 2860"/>
              <a:gd name="T63" fmla="*/ 2570 h 2858"/>
              <a:gd name="T64" fmla="*/ 2277 w 2860"/>
              <a:gd name="T65" fmla="*/ 2588 h 2858"/>
              <a:gd name="T66" fmla="*/ 2578 w 2860"/>
              <a:gd name="T67" fmla="*/ 2302 h 2858"/>
              <a:gd name="T68" fmla="*/ 2578 w 2860"/>
              <a:gd name="T69" fmla="*/ 2230 h 2858"/>
              <a:gd name="T70" fmla="*/ 2458 w 2860"/>
              <a:gd name="T71" fmla="*/ 1908 h 2858"/>
              <a:gd name="T72" fmla="*/ 2794 w 2860"/>
              <a:gd name="T73" fmla="*/ 1677 h 2858"/>
              <a:gd name="T74" fmla="*/ 2848 w 2860"/>
              <a:gd name="T75" fmla="*/ 1647 h 2858"/>
              <a:gd name="T76" fmla="*/ 2857 w 2860"/>
              <a:gd name="T77" fmla="*/ 1235 h 2858"/>
              <a:gd name="T78" fmla="*/ 2806 w 2860"/>
              <a:gd name="T79" fmla="*/ 1184 h 2858"/>
              <a:gd name="T80" fmla="*/ 1340 w 2860"/>
              <a:gd name="T81" fmla="*/ 2308 h 2858"/>
              <a:gd name="T82" fmla="*/ 1087 w 2860"/>
              <a:gd name="T83" fmla="*/ 2242 h 2858"/>
              <a:gd name="T84" fmla="*/ 868 w 2860"/>
              <a:gd name="T85" fmla="*/ 2110 h 2858"/>
              <a:gd name="T86" fmla="*/ 697 w 2860"/>
              <a:gd name="T87" fmla="*/ 1923 h 2858"/>
              <a:gd name="T88" fmla="*/ 589 w 2860"/>
              <a:gd name="T89" fmla="*/ 1692 h 2858"/>
              <a:gd name="T90" fmla="*/ 547 w 2860"/>
              <a:gd name="T91" fmla="*/ 1431 h 2858"/>
              <a:gd name="T92" fmla="*/ 577 w 2860"/>
              <a:gd name="T93" fmla="*/ 1208 h 2858"/>
              <a:gd name="T94" fmla="*/ 676 w 2860"/>
              <a:gd name="T95" fmla="*/ 971 h 2858"/>
              <a:gd name="T96" fmla="*/ 838 w 2860"/>
              <a:gd name="T97" fmla="*/ 776 h 2858"/>
              <a:gd name="T98" fmla="*/ 1048 w 2860"/>
              <a:gd name="T99" fmla="*/ 634 h 2858"/>
              <a:gd name="T100" fmla="*/ 1295 w 2860"/>
              <a:gd name="T101" fmla="*/ 556 h 2858"/>
              <a:gd name="T102" fmla="*/ 1520 w 2860"/>
              <a:gd name="T103" fmla="*/ 553 h 2858"/>
              <a:gd name="T104" fmla="*/ 1772 w 2860"/>
              <a:gd name="T105" fmla="*/ 616 h 2858"/>
              <a:gd name="T106" fmla="*/ 1989 w 2860"/>
              <a:gd name="T107" fmla="*/ 749 h 2858"/>
              <a:gd name="T108" fmla="*/ 2160 w 2860"/>
              <a:gd name="T109" fmla="*/ 938 h 2858"/>
              <a:gd name="T110" fmla="*/ 2271 w 2860"/>
              <a:gd name="T111" fmla="*/ 1166 h 2858"/>
              <a:gd name="T112" fmla="*/ 2310 w 2860"/>
              <a:gd name="T113" fmla="*/ 1431 h 2858"/>
              <a:gd name="T114" fmla="*/ 2283 w 2860"/>
              <a:gd name="T115" fmla="*/ 1650 h 2858"/>
              <a:gd name="T116" fmla="*/ 2184 w 2860"/>
              <a:gd name="T117" fmla="*/ 1887 h 2858"/>
              <a:gd name="T118" fmla="*/ 2022 w 2860"/>
              <a:gd name="T119" fmla="*/ 2083 h 2858"/>
              <a:gd name="T120" fmla="*/ 1812 w 2860"/>
              <a:gd name="T121" fmla="*/ 2224 h 2858"/>
              <a:gd name="T122" fmla="*/ 1562 w 2860"/>
              <a:gd name="T123" fmla="*/ 2302 h 2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0" h="2858">
                <a:moveTo>
                  <a:pt x="2794" y="1181"/>
                </a:moveTo>
                <a:lnTo>
                  <a:pt x="2536" y="1181"/>
                </a:lnTo>
                <a:lnTo>
                  <a:pt x="2536" y="1181"/>
                </a:lnTo>
                <a:lnTo>
                  <a:pt x="2524" y="1133"/>
                </a:lnTo>
                <a:lnTo>
                  <a:pt x="2509" y="1085"/>
                </a:lnTo>
                <a:lnTo>
                  <a:pt x="2494" y="1040"/>
                </a:lnTo>
                <a:lnTo>
                  <a:pt x="2476" y="995"/>
                </a:lnTo>
                <a:lnTo>
                  <a:pt x="2458" y="950"/>
                </a:lnTo>
                <a:lnTo>
                  <a:pt x="2433" y="905"/>
                </a:lnTo>
                <a:lnTo>
                  <a:pt x="2412" y="863"/>
                </a:lnTo>
                <a:lnTo>
                  <a:pt x="2385" y="821"/>
                </a:lnTo>
                <a:lnTo>
                  <a:pt x="2569" y="640"/>
                </a:lnTo>
                <a:lnTo>
                  <a:pt x="2569" y="640"/>
                </a:lnTo>
                <a:lnTo>
                  <a:pt x="2578" y="628"/>
                </a:lnTo>
                <a:lnTo>
                  <a:pt x="2584" y="616"/>
                </a:lnTo>
                <a:lnTo>
                  <a:pt x="2587" y="604"/>
                </a:lnTo>
                <a:lnTo>
                  <a:pt x="2587" y="592"/>
                </a:lnTo>
                <a:lnTo>
                  <a:pt x="2587" y="580"/>
                </a:lnTo>
                <a:lnTo>
                  <a:pt x="2584" y="568"/>
                </a:lnTo>
                <a:lnTo>
                  <a:pt x="2578" y="556"/>
                </a:lnTo>
                <a:lnTo>
                  <a:pt x="2569" y="547"/>
                </a:lnTo>
                <a:lnTo>
                  <a:pt x="2310" y="289"/>
                </a:lnTo>
                <a:lnTo>
                  <a:pt x="2310" y="289"/>
                </a:lnTo>
                <a:lnTo>
                  <a:pt x="2301" y="283"/>
                </a:lnTo>
                <a:lnTo>
                  <a:pt x="2289" y="277"/>
                </a:lnTo>
                <a:lnTo>
                  <a:pt x="2277" y="271"/>
                </a:lnTo>
                <a:lnTo>
                  <a:pt x="2265" y="271"/>
                </a:lnTo>
                <a:lnTo>
                  <a:pt x="2253" y="271"/>
                </a:lnTo>
                <a:lnTo>
                  <a:pt x="2241" y="277"/>
                </a:lnTo>
                <a:lnTo>
                  <a:pt x="2229" y="283"/>
                </a:lnTo>
                <a:lnTo>
                  <a:pt x="2220" y="289"/>
                </a:lnTo>
                <a:lnTo>
                  <a:pt x="2037" y="472"/>
                </a:lnTo>
                <a:lnTo>
                  <a:pt x="2037" y="472"/>
                </a:lnTo>
                <a:lnTo>
                  <a:pt x="1995" y="448"/>
                </a:lnTo>
                <a:lnTo>
                  <a:pt x="1953" y="424"/>
                </a:lnTo>
                <a:lnTo>
                  <a:pt x="1908" y="403"/>
                </a:lnTo>
                <a:lnTo>
                  <a:pt x="1866" y="382"/>
                </a:lnTo>
                <a:lnTo>
                  <a:pt x="1818" y="364"/>
                </a:lnTo>
                <a:lnTo>
                  <a:pt x="1772" y="349"/>
                </a:lnTo>
                <a:lnTo>
                  <a:pt x="1724" y="334"/>
                </a:lnTo>
                <a:lnTo>
                  <a:pt x="1676" y="322"/>
                </a:lnTo>
                <a:lnTo>
                  <a:pt x="1676" y="67"/>
                </a:lnTo>
                <a:lnTo>
                  <a:pt x="1676" y="67"/>
                </a:lnTo>
                <a:lnTo>
                  <a:pt x="1676" y="52"/>
                </a:lnTo>
                <a:lnTo>
                  <a:pt x="1670" y="40"/>
                </a:lnTo>
                <a:lnTo>
                  <a:pt x="1664" y="27"/>
                </a:lnTo>
                <a:lnTo>
                  <a:pt x="1658" y="18"/>
                </a:lnTo>
                <a:lnTo>
                  <a:pt x="1646" y="12"/>
                </a:lnTo>
                <a:lnTo>
                  <a:pt x="1637" y="6"/>
                </a:lnTo>
                <a:lnTo>
                  <a:pt x="1625" y="0"/>
                </a:lnTo>
                <a:lnTo>
                  <a:pt x="1610" y="0"/>
                </a:lnTo>
                <a:lnTo>
                  <a:pt x="1247" y="0"/>
                </a:lnTo>
                <a:lnTo>
                  <a:pt x="1247" y="0"/>
                </a:lnTo>
                <a:lnTo>
                  <a:pt x="1235" y="0"/>
                </a:lnTo>
                <a:lnTo>
                  <a:pt x="1223" y="6"/>
                </a:lnTo>
                <a:lnTo>
                  <a:pt x="1211" y="12"/>
                </a:lnTo>
                <a:lnTo>
                  <a:pt x="1202" y="18"/>
                </a:lnTo>
                <a:lnTo>
                  <a:pt x="1193" y="27"/>
                </a:lnTo>
                <a:lnTo>
                  <a:pt x="1187" y="40"/>
                </a:lnTo>
                <a:lnTo>
                  <a:pt x="1184" y="52"/>
                </a:lnTo>
                <a:lnTo>
                  <a:pt x="1184" y="67"/>
                </a:lnTo>
                <a:lnTo>
                  <a:pt x="1184" y="322"/>
                </a:lnTo>
                <a:lnTo>
                  <a:pt x="1184" y="322"/>
                </a:lnTo>
                <a:lnTo>
                  <a:pt x="1133" y="334"/>
                </a:lnTo>
                <a:lnTo>
                  <a:pt x="1087" y="349"/>
                </a:lnTo>
                <a:lnTo>
                  <a:pt x="1039" y="364"/>
                </a:lnTo>
                <a:lnTo>
                  <a:pt x="994" y="382"/>
                </a:lnTo>
                <a:lnTo>
                  <a:pt x="949" y="403"/>
                </a:lnTo>
                <a:lnTo>
                  <a:pt x="907" y="424"/>
                </a:lnTo>
                <a:lnTo>
                  <a:pt x="862" y="448"/>
                </a:lnTo>
                <a:lnTo>
                  <a:pt x="823" y="472"/>
                </a:lnTo>
                <a:lnTo>
                  <a:pt x="640" y="289"/>
                </a:lnTo>
                <a:lnTo>
                  <a:pt x="640" y="289"/>
                </a:lnTo>
                <a:lnTo>
                  <a:pt x="631" y="283"/>
                </a:lnTo>
                <a:lnTo>
                  <a:pt x="619" y="277"/>
                </a:lnTo>
                <a:lnTo>
                  <a:pt x="607" y="271"/>
                </a:lnTo>
                <a:lnTo>
                  <a:pt x="595" y="271"/>
                </a:lnTo>
                <a:lnTo>
                  <a:pt x="580" y="271"/>
                </a:lnTo>
                <a:lnTo>
                  <a:pt x="568" y="277"/>
                </a:lnTo>
                <a:lnTo>
                  <a:pt x="559" y="283"/>
                </a:lnTo>
                <a:lnTo>
                  <a:pt x="547" y="289"/>
                </a:lnTo>
                <a:lnTo>
                  <a:pt x="291" y="547"/>
                </a:lnTo>
                <a:lnTo>
                  <a:pt x="291" y="547"/>
                </a:lnTo>
                <a:lnTo>
                  <a:pt x="282" y="556"/>
                </a:lnTo>
                <a:lnTo>
                  <a:pt x="276" y="568"/>
                </a:lnTo>
                <a:lnTo>
                  <a:pt x="273" y="580"/>
                </a:lnTo>
                <a:lnTo>
                  <a:pt x="270" y="592"/>
                </a:lnTo>
                <a:lnTo>
                  <a:pt x="273" y="604"/>
                </a:lnTo>
                <a:lnTo>
                  <a:pt x="276" y="616"/>
                </a:lnTo>
                <a:lnTo>
                  <a:pt x="282" y="628"/>
                </a:lnTo>
                <a:lnTo>
                  <a:pt x="291" y="640"/>
                </a:lnTo>
                <a:lnTo>
                  <a:pt x="472" y="821"/>
                </a:lnTo>
                <a:lnTo>
                  <a:pt x="472" y="821"/>
                </a:lnTo>
                <a:lnTo>
                  <a:pt x="448" y="863"/>
                </a:lnTo>
                <a:lnTo>
                  <a:pt x="424" y="905"/>
                </a:lnTo>
                <a:lnTo>
                  <a:pt x="402" y="950"/>
                </a:lnTo>
                <a:lnTo>
                  <a:pt x="381" y="995"/>
                </a:lnTo>
                <a:lnTo>
                  <a:pt x="366" y="1040"/>
                </a:lnTo>
                <a:lnTo>
                  <a:pt x="348" y="1085"/>
                </a:lnTo>
                <a:lnTo>
                  <a:pt x="336" y="1133"/>
                </a:lnTo>
                <a:lnTo>
                  <a:pt x="324" y="1181"/>
                </a:lnTo>
                <a:lnTo>
                  <a:pt x="66" y="1181"/>
                </a:lnTo>
                <a:lnTo>
                  <a:pt x="66" y="1181"/>
                </a:lnTo>
                <a:lnTo>
                  <a:pt x="51" y="1184"/>
                </a:lnTo>
                <a:lnTo>
                  <a:pt x="39" y="1187"/>
                </a:lnTo>
                <a:lnTo>
                  <a:pt x="30" y="1193"/>
                </a:lnTo>
                <a:lnTo>
                  <a:pt x="18" y="1202"/>
                </a:lnTo>
                <a:lnTo>
                  <a:pt x="12" y="1211"/>
                </a:lnTo>
                <a:lnTo>
                  <a:pt x="6" y="1223"/>
                </a:lnTo>
                <a:lnTo>
                  <a:pt x="3" y="1235"/>
                </a:lnTo>
                <a:lnTo>
                  <a:pt x="0" y="1247"/>
                </a:lnTo>
                <a:lnTo>
                  <a:pt x="0" y="1611"/>
                </a:lnTo>
                <a:lnTo>
                  <a:pt x="0" y="1611"/>
                </a:lnTo>
                <a:lnTo>
                  <a:pt x="3" y="1623"/>
                </a:lnTo>
                <a:lnTo>
                  <a:pt x="6" y="1638"/>
                </a:lnTo>
                <a:lnTo>
                  <a:pt x="12" y="1647"/>
                </a:lnTo>
                <a:lnTo>
                  <a:pt x="18" y="1656"/>
                </a:lnTo>
                <a:lnTo>
                  <a:pt x="30" y="1665"/>
                </a:lnTo>
                <a:lnTo>
                  <a:pt x="39" y="1671"/>
                </a:lnTo>
                <a:lnTo>
                  <a:pt x="51" y="1674"/>
                </a:lnTo>
                <a:lnTo>
                  <a:pt x="66" y="1677"/>
                </a:lnTo>
                <a:lnTo>
                  <a:pt x="324" y="1677"/>
                </a:lnTo>
                <a:lnTo>
                  <a:pt x="324" y="1677"/>
                </a:lnTo>
                <a:lnTo>
                  <a:pt x="336" y="1725"/>
                </a:lnTo>
                <a:lnTo>
                  <a:pt x="348" y="1773"/>
                </a:lnTo>
                <a:lnTo>
                  <a:pt x="366" y="1818"/>
                </a:lnTo>
                <a:lnTo>
                  <a:pt x="381" y="1863"/>
                </a:lnTo>
                <a:lnTo>
                  <a:pt x="402" y="1908"/>
                </a:lnTo>
                <a:lnTo>
                  <a:pt x="424" y="1954"/>
                </a:lnTo>
                <a:lnTo>
                  <a:pt x="448" y="1996"/>
                </a:lnTo>
                <a:lnTo>
                  <a:pt x="472" y="2038"/>
                </a:lnTo>
                <a:lnTo>
                  <a:pt x="291" y="2218"/>
                </a:lnTo>
                <a:lnTo>
                  <a:pt x="291" y="2218"/>
                </a:lnTo>
                <a:lnTo>
                  <a:pt x="282" y="2230"/>
                </a:lnTo>
                <a:lnTo>
                  <a:pt x="276" y="2242"/>
                </a:lnTo>
                <a:lnTo>
                  <a:pt x="273" y="2254"/>
                </a:lnTo>
                <a:lnTo>
                  <a:pt x="270" y="2266"/>
                </a:lnTo>
                <a:lnTo>
                  <a:pt x="273" y="2278"/>
                </a:lnTo>
                <a:lnTo>
                  <a:pt x="276" y="2290"/>
                </a:lnTo>
                <a:lnTo>
                  <a:pt x="282" y="2302"/>
                </a:lnTo>
                <a:lnTo>
                  <a:pt x="291" y="2311"/>
                </a:lnTo>
                <a:lnTo>
                  <a:pt x="547" y="2570"/>
                </a:lnTo>
                <a:lnTo>
                  <a:pt x="547" y="2570"/>
                </a:lnTo>
                <a:lnTo>
                  <a:pt x="559" y="2576"/>
                </a:lnTo>
                <a:lnTo>
                  <a:pt x="568" y="2582"/>
                </a:lnTo>
                <a:lnTo>
                  <a:pt x="580" y="2588"/>
                </a:lnTo>
                <a:lnTo>
                  <a:pt x="595" y="2588"/>
                </a:lnTo>
                <a:lnTo>
                  <a:pt x="607" y="2588"/>
                </a:lnTo>
                <a:lnTo>
                  <a:pt x="619" y="2582"/>
                </a:lnTo>
                <a:lnTo>
                  <a:pt x="631" y="2576"/>
                </a:lnTo>
                <a:lnTo>
                  <a:pt x="640" y="2570"/>
                </a:lnTo>
                <a:lnTo>
                  <a:pt x="823" y="2386"/>
                </a:lnTo>
                <a:lnTo>
                  <a:pt x="823" y="2386"/>
                </a:lnTo>
                <a:lnTo>
                  <a:pt x="862" y="2410"/>
                </a:lnTo>
                <a:lnTo>
                  <a:pt x="907" y="2434"/>
                </a:lnTo>
                <a:lnTo>
                  <a:pt x="949" y="2455"/>
                </a:lnTo>
                <a:lnTo>
                  <a:pt x="994" y="2476"/>
                </a:lnTo>
                <a:lnTo>
                  <a:pt x="1039" y="2494"/>
                </a:lnTo>
                <a:lnTo>
                  <a:pt x="1087" y="2509"/>
                </a:lnTo>
                <a:lnTo>
                  <a:pt x="1133" y="2524"/>
                </a:lnTo>
                <a:lnTo>
                  <a:pt x="1184" y="2536"/>
                </a:lnTo>
                <a:lnTo>
                  <a:pt x="1184" y="2795"/>
                </a:lnTo>
                <a:lnTo>
                  <a:pt x="1184" y="2795"/>
                </a:lnTo>
                <a:lnTo>
                  <a:pt x="1184" y="2807"/>
                </a:lnTo>
                <a:lnTo>
                  <a:pt x="1187" y="2819"/>
                </a:lnTo>
                <a:lnTo>
                  <a:pt x="1193" y="2831"/>
                </a:lnTo>
                <a:lnTo>
                  <a:pt x="1202" y="2840"/>
                </a:lnTo>
                <a:lnTo>
                  <a:pt x="1211" y="2849"/>
                </a:lnTo>
                <a:lnTo>
                  <a:pt x="1223" y="2855"/>
                </a:lnTo>
                <a:lnTo>
                  <a:pt x="1235" y="2858"/>
                </a:lnTo>
                <a:lnTo>
                  <a:pt x="1247" y="2858"/>
                </a:lnTo>
                <a:lnTo>
                  <a:pt x="1610" y="2858"/>
                </a:lnTo>
                <a:lnTo>
                  <a:pt x="1610" y="2858"/>
                </a:lnTo>
                <a:lnTo>
                  <a:pt x="1625" y="2858"/>
                </a:lnTo>
                <a:lnTo>
                  <a:pt x="1637" y="2855"/>
                </a:lnTo>
                <a:lnTo>
                  <a:pt x="1646" y="2849"/>
                </a:lnTo>
                <a:lnTo>
                  <a:pt x="1658" y="2840"/>
                </a:lnTo>
                <a:lnTo>
                  <a:pt x="1664" y="2831"/>
                </a:lnTo>
                <a:lnTo>
                  <a:pt x="1670" y="2819"/>
                </a:lnTo>
                <a:lnTo>
                  <a:pt x="1676" y="2807"/>
                </a:lnTo>
                <a:lnTo>
                  <a:pt x="1676" y="2795"/>
                </a:lnTo>
                <a:lnTo>
                  <a:pt x="1676" y="2536"/>
                </a:lnTo>
                <a:lnTo>
                  <a:pt x="1676" y="2536"/>
                </a:lnTo>
                <a:lnTo>
                  <a:pt x="1724" y="2524"/>
                </a:lnTo>
                <a:lnTo>
                  <a:pt x="1772" y="2509"/>
                </a:lnTo>
                <a:lnTo>
                  <a:pt x="1818" y="2494"/>
                </a:lnTo>
                <a:lnTo>
                  <a:pt x="1866" y="2476"/>
                </a:lnTo>
                <a:lnTo>
                  <a:pt x="1908" y="2455"/>
                </a:lnTo>
                <a:lnTo>
                  <a:pt x="1953" y="2434"/>
                </a:lnTo>
                <a:lnTo>
                  <a:pt x="1995" y="2410"/>
                </a:lnTo>
                <a:lnTo>
                  <a:pt x="2037" y="2386"/>
                </a:lnTo>
                <a:lnTo>
                  <a:pt x="2220" y="2570"/>
                </a:lnTo>
                <a:lnTo>
                  <a:pt x="2220" y="2570"/>
                </a:lnTo>
                <a:lnTo>
                  <a:pt x="2229" y="2576"/>
                </a:lnTo>
                <a:lnTo>
                  <a:pt x="2241" y="2582"/>
                </a:lnTo>
                <a:lnTo>
                  <a:pt x="2253" y="2588"/>
                </a:lnTo>
                <a:lnTo>
                  <a:pt x="2265" y="2588"/>
                </a:lnTo>
                <a:lnTo>
                  <a:pt x="2277" y="2588"/>
                </a:lnTo>
                <a:lnTo>
                  <a:pt x="2289" y="2582"/>
                </a:lnTo>
                <a:lnTo>
                  <a:pt x="2301" y="2576"/>
                </a:lnTo>
                <a:lnTo>
                  <a:pt x="2310" y="2570"/>
                </a:lnTo>
                <a:lnTo>
                  <a:pt x="2569" y="2311"/>
                </a:lnTo>
                <a:lnTo>
                  <a:pt x="2569" y="2311"/>
                </a:lnTo>
                <a:lnTo>
                  <a:pt x="2578" y="2302"/>
                </a:lnTo>
                <a:lnTo>
                  <a:pt x="2584" y="2290"/>
                </a:lnTo>
                <a:lnTo>
                  <a:pt x="2587" y="2278"/>
                </a:lnTo>
                <a:lnTo>
                  <a:pt x="2587" y="2266"/>
                </a:lnTo>
                <a:lnTo>
                  <a:pt x="2587" y="2254"/>
                </a:lnTo>
                <a:lnTo>
                  <a:pt x="2584" y="2242"/>
                </a:lnTo>
                <a:lnTo>
                  <a:pt x="2578" y="2230"/>
                </a:lnTo>
                <a:lnTo>
                  <a:pt x="2569" y="2218"/>
                </a:lnTo>
                <a:lnTo>
                  <a:pt x="2385" y="2038"/>
                </a:lnTo>
                <a:lnTo>
                  <a:pt x="2385" y="2038"/>
                </a:lnTo>
                <a:lnTo>
                  <a:pt x="2412" y="1996"/>
                </a:lnTo>
                <a:lnTo>
                  <a:pt x="2433" y="1954"/>
                </a:lnTo>
                <a:lnTo>
                  <a:pt x="2458" y="1908"/>
                </a:lnTo>
                <a:lnTo>
                  <a:pt x="2476" y="1863"/>
                </a:lnTo>
                <a:lnTo>
                  <a:pt x="2494" y="1818"/>
                </a:lnTo>
                <a:lnTo>
                  <a:pt x="2509" y="1773"/>
                </a:lnTo>
                <a:lnTo>
                  <a:pt x="2524" y="1725"/>
                </a:lnTo>
                <a:lnTo>
                  <a:pt x="2536" y="1677"/>
                </a:lnTo>
                <a:lnTo>
                  <a:pt x="2794" y="1677"/>
                </a:lnTo>
                <a:lnTo>
                  <a:pt x="2794" y="1677"/>
                </a:lnTo>
                <a:lnTo>
                  <a:pt x="2806" y="1674"/>
                </a:lnTo>
                <a:lnTo>
                  <a:pt x="2818" y="1671"/>
                </a:lnTo>
                <a:lnTo>
                  <a:pt x="2830" y="1665"/>
                </a:lnTo>
                <a:lnTo>
                  <a:pt x="2839" y="1656"/>
                </a:lnTo>
                <a:lnTo>
                  <a:pt x="2848" y="1647"/>
                </a:lnTo>
                <a:lnTo>
                  <a:pt x="2854" y="1638"/>
                </a:lnTo>
                <a:lnTo>
                  <a:pt x="2857" y="1623"/>
                </a:lnTo>
                <a:lnTo>
                  <a:pt x="2860" y="1611"/>
                </a:lnTo>
                <a:lnTo>
                  <a:pt x="2860" y="1247"/>
                </a:lnTo>
                <a:lnTo>
                  <a:pt x="2860" y="1247"/>
                </a:lnTo>
                <a:lnTo>
                  <a:pt x="2857" y="1235"/>
                </a:lnTo>
                <a:lnTo>
                  <a:pt x="2854" y="1223"/>
                </a:lnTo>
                <a:lnTo>
                  <a:pt x="2848" y="1211"/>
                </a:lnTo>
                <a:lnTo>
                  <a:pt x="2839" y="1202"/>
                </a:lnTo>
                <a:lnTo>
                  <a:pt x="2830" y="1193"/>
                </a:lnTo>
                <a:lnTo>
                  <a:pt x="2818" y="1187"/>
                </a:lnTo>
                <a:lnTo>
                  <a:pt x="2806" y="1184"/>
                </a:lnTo>
                <a:lnTo>
                  <a:pt x="2794" y="1181"/>
                </a:lnTo>
                <a:lnTo>
                  <a:pt x="2794" y="1181"/>
                </a:lnTo>
                <a:close/>
                <a:moveTo>
                  <a:pt x="1430" y="2311"/>
                </a:moveTo>
                <a:lnTo>
                  <a:pt x="1430" y="2311"/>
                </a:lnTo>
                <a:lnTo>
                  <a:pt x="1385" y="2311"/>
                </a:lnTo>
                <a:lnTo>
                  <a:pt x="1340" y="2308"/>
                </a:lnTo>
                <a:lnTo>
                  <a:pt x="1295" y="2302"/>
                </a:lnTo>
                <a:lnTo>
                  <a:pt x="1253" y="2293"/>
                </a:lnTo>
                <a:lnTo>
                  <a:pt x="1211" y="2284"/>
                </a:lnTo>
                <a:lnTo>
                  <a:pt x="1169" y="2272"/>
                </a:lnTo>
                <a:lnTo>
                  <a:pt x="1127" y="2257"/>
                </a:lnTo>
                <a:lnTo>
                  <a:pt x="1087" y="2242"/>
                </a:lnTo>
                <a:lnTo>
                  <a:pt x="1048" y="2224"/>
                </a:lnTo>
                <a:lnTo>
                  <a:pt x="1009" y="2206"/>
                </a:lnTo>
                <a:lnTo>
                  <a:pt x="973" y="2185"/>
                </a:lnTo>
                <a:lnTo>
                  <a:pt x="937" y="2161"/>
                </a:lnTo>
                <a:lnTo>
                  <a:pt x="901" y="2137"/>
                </a:lnTo>
                <a:lnTo>
                  <a:pt x="868" y="2110"/>
                </a:lnTo>
                <a:lnTo>
                  <a:pt x="838" y="2083"/>
                </a:lnTo>
                <a:lnTo>
                  <a:pt x="805" y="2053"/>
                </a:lnTo>
                <a:lnTo>
                  <a:pt x="778" y="2023"/>
                </a:lnTo>
                <a:lnTo>
                  <a:pt x="748" y="1990"/>
                </a:lnTo>
                <a:lnTo>
                  <a:pt x="724" y="1957"/>
                </a:lnTo>
                <a:lnTo>
                  <a:pt x="697" y="1923"/>
                </a:lnTo>
                <a:lnTo>
                  <a:pt x="676" y="1887"/>
                </a:lnTo>
                <a:lnTo>
                  <a:pt x="655" y="1848"/>
                </a:lnTo>
                <a:lnTo>
                  <a:pt x="634" y="1812"/>
                </a:lnTo>
                <a:lnTo>
                  <a:pt x="616" y="1773"/>
                </a:lnTo>
                <a:lnTo>
                  <a:pt x="601" y="1731"/>
                </a:lnTo>
                <a:lnTo>
                  <a:pt x="589" y="1692"/>
                </a:lnTo>
                <a:lnTo>
                  <a:pt x="577" y="1650"/>
                </a:lnTo>
                <a:lnTo>
                  <a:pt x="565" y="1608"/>
                </a:lnTo>
                <a:lnTo>
                  <a:pt x="559" y="1563"/>
                </a:lnTo>
                <a:lnTo>
                  <a:pt x="553" y="1521"/>
                </a:lnTo>
                <a:lnTo>
                  <a:pt x="550" y="1476"/>
                </a:lnTo>
                <a:lnTo>
                  <a:pt x="547" y="1431"/>
                </a:lnTo>
                <a:lnTo>
                  <a:pt x="547" y="1431"/>
                </a:lnTo>
                <a:lnTo>
                  <a:pt x="550" y="1383"/>
                </a:lnTo>
                <a:lnTo>
                  <a:pt x="553" y="1341"/>
                </a:lnTo>
                <a:lnTo>
                  <a:pt x="559" y="1295"/>
                </a:lnTo>
                <a:lnTo>
                  <a:pt x="565" y="1250"/>
                </a:lnTo>
                <a:lnTo>
                  <a:pt x="577" y="1208"/>
                </a:lnTo>
                <a:lnTo>
                  <a:pt x="589" y="1166"/>
                </a:lnTo>
                <a:lnTo>
                  <a:pt x="601" y="1127"/>
                </a:lnTo>
                <a:lnTo>
                  <a:pt x="616" y="1085"/>
                </a:lnTo>
                <a:lnTo>
                  <a:pt x="634" y="1046"/>
                </a:lnTo>
                <a:lnTo>
                  <a:pt x="655" y="1010"/>
                </a:lnTo>
                <a:lnTo>
                  <a:pt x="676" y="971"/>
                </a:lnTo>
                <a:lnTo>
                  <a:pt x="697" y="938"/>
                </a:lnTo>
                <a:lnTo>
                  <a:pt x="724" y="902"/>
                </a:lnTo>
                <a:lnTo>
                  <a:pt x="748" y="869"/>
                </a:lnTo>
                <a:lnTo>
                  <a:pt x="778" y="836"/>
                </a:lnTo>
                <a:lnTo>
                  <a:pt x="805" y="806"/>
                </a:lnTo>
                <a:lnTo>
                  <a:pt x="838" y="776"/>
                </a:lnTo>
                <a:lnTo>
                  <a:pt x="868" y="749"/>
                </a:lnTo>
                <a:lnTo>
                  <a:pt x="901" y="722"/>
                </a:lnTo>
                <a:lnTo>
                  <a:pt x="937" y="698"/>
                </a:lnTo>
                <a:lnTo>
                  <a:pt x="973" y="677"/>
                </a:lnTo>
                <a:lnTo>
                  <a:pt x="1009" y="655"/>
                </a:lnTo>
                <a:lnTo>
                  <a:pt x="1048" y="634"/>
                </a:lnTo>
                <a:lnTo>
                  <a:pt x="1087" y="616"/>
                </a:lnTo>
                <a:lnTo>
                  <a:pt x="1127" y="601"/>
                </a:lnTo>
                <a:lnTo>
                  <a:pt x="1169" y="586"/>
                </a:lnTo>
                <a:lnTo>
                  <a:pt x="1211" y="574"/>
                </a:lnTo>
                <a:lnTo>
                  <a:pt x="1253" y="565"/>
                </a:lnTo>
                <a:lnTo>
                  <a:pt x="1295" y="556"/>
                </a:lnTo>
                <a:lnTo>
                  <a:pt x="1340" y="553"/>
                </a:lnTo>
                <a:lnTo>
                  <a:pt x="1385" y="547"/>
                </a:lnTo>
                <a:lnTo>
                  <a:pt x="1430" y="547"/>
                </a:lnTo>
                <a:lnTo>
                  <a:pt x="1430" y="547"/>
                </a:lnTo>
                <a:lnTo>
                  <a:pt x="1475" y="547"/>
                </a:lnTo>
                <a:lnTo>
                  <a:pt x="1520" y="553"/>
                </a:lnTo>
                <a:lnTo>
                  <a:pt x="1562" y="556"/>
                </a:lnTo>
                <a:lnTo>
                  <a:pt x="1607" y="565"/>
                </a:lnTo>
                <a:lnTo>
                  <a:pt x="1649" y="574"/>
                </a:lnTo>
                <a:lnTo>
                  <a:pt x="1691" y="586"/>
                </a:lnTo>
                <a:lnTo>
                  <a:pt x="1733" y="601"/>
                </a:lnTo>
                <a:lnTo>
                  <a:pt x="1772" y="616"/>
                </a:lnTo>
                <a:lnTo>
                  <a:pt x="1812" y="634"/>
                </a:lnTo>
                <a:lnTo>
                  <a:pt x="1851" y="655"/>
                </a:lnTo>
                <a:lnTo>
                  <a:pt x="1887" y="677"/>
                </a:lnTo>
                <a:lnTo>
                  <a:pt x="1923" y="698"/>
                </a:lnTo>
                <a:lnTo>
                  <a:pt x="1956" y="722"/>
                </a:lnTo>
                <a:lnTo>
                  <a:pt x="1989" y="749"/>
                </a:lnTo>
                <a:lnTo>
                  <a:pt x="2022" y="776"/>
                </a:lnTo>
                <a:lnTo>
                  <a:pt x="2052" y="806"/>
                </a:lnTo>
                <a:lnTo>
                  <a:pt x="2082" y="836"/>
                </a:lnTo>
                <a:lnTo>
                  <a:pt x="2109" y="869"/>
                </a:lnTo>
                <a:lnTo>
                  <a:pt x="2136" y="902"/>
                </a:lnTo>
                <a:lnTo>
                  <a:pt x="2160" y="938"/>
                </a:lnTo>
                <a:lnTo>
                  <a:pt x="2184" y="971"/>
                </a:lnTo>
                <a:lnTo>
                  <a:pt x="2205" y="1010"/>
                </a:lnTo>
                <a:lnTo>
                  <a:pt x="2223" y="1046"/>
                </a:lnTo>
                <a:lnTo>
                  <a:pt x="2241" y="1085"/>
                </a:lnTo>
                <a:lnTo>
                  <a:pt x="2256" y="1127"/>
                </a:lnTo>
                <a:lnTo>
                  <a:pt x="2271" y="1166"/>
                </a:lnTo>
                <a:lnTo>
                  <a:pt x="2283" y="1208"/>
                </a:lnTo>
                <a:lnTo>
                  <a:pt x="2292" y="1250"/>
                </a:lnTo>
                <a:lnTo>
                  <a:pt x="2301" y="1295"/>
                </a:lnTo>
                <a:lnTo>
                  <a:pt x="2307" y="1341"/>
                </a:lnTo>
                <a:lnTo>
                  <a:pt x="2310" y="1383"/>
                </a:lnTo>
                <a:lnTo>
                  <a:pt x="2310" y="1431"/>
                </a:lnTo>
                <a:lnTo>
                  <a:pt x="2310" y="1431"/>
                </a:lnTo>
                <a:lnTo>
                  <a:pt x="2310" y="1476"/>
                </a:lnTo>
                <a:lnTo>
                  <a:pt x="2307" y="1521"/>
                </a:lnTo>
                <a:lnTo>
                  <a:pt x="2301" y="1563"/>
                </a:lnTo>
                <a:lnTo>
                  <a:pt x="2292" y="1608"/>
                </a:lnTo>
                <a:lnTo>
                  <a:pt x="2283" y="1650"/>
                </a:lnTo>
                <a:lnTo>
                  <a:pt x="2271" y="1692"/>
                </a:lnTo>
                <a:lnTo>
                  <a:pt x="2256" y="1731"/>
                </a:lnTo>
                <a:lnTo>
                  <a:pt x="2241" y="1773"/>
                </a:lnTo>
                <a:lnTo>
                  <a:pt x="2223" y="1812"/>
                </a:lnTo>
                <a:lnTo>
                  <a:pt x="2205" y="1848"/>
                </a:lnTo>
                <a:lnTo>
                  <a:pt x="2184" y="1887"/>
                </a:lnTo>
                <a:lnTo>
                  <a:pt x="2160" y="1923"/>
                </a:lnTo>
                <a:lnTo>
                  <a:pt x="2136" y="1957"/>
                </a:lnTo>
                <a:lnTo>
                  <a:pt x="2109" y="1990"/>
                </a:lnTo>
                <a:lnTo>
                  <a:pt x="2082" y="2023"/>
                </a:lnTo>
                <a:lnTo>
                  <a:pt x="2052" y="2053"/>
                </a:lnTo>
                <a:lnTo>
                  <a:pt x="2022" y="2083"/>
                </a:lnTo>
                <a:lnTo>
                  <a:pt x="1989" y="2110"/>
                </a:lnTo>
                <a:lnTo>
                  <a:pt x="1956" y="2137"/>
                </a:lnTo>
                <a:lnTo>
                  <a:pt x="1923" y="2161"/>
                </a:lnTo>
                <a:lnTo>
                  <a:pt x="1887" y="2185"/>
                </a:lnTo>
                <a:lnTo>
                  <a:pt x="1851" y="2206"/>
                </a:lnTo>
                <a:lnTo>
                  <a:pt x="1812" y="2224"/>
                </a:lnTo>
                <a:lnTo>
                  <a:pt x="1772" y="2242"/>
                </a:lnTo>
                <a:lnTo>
                  <a:pt x="1733" y="2257"/>
                </a:lnTo>
                <a:lnTo>
                  <a:pt x="1691" y="2272"/>
                </a:lnTo>
                <a:lnTo>
                  <a:pt x="1649" y="2284"/>
                </a:lnTo>
                <a:lnTo>
                  <a:pt x="1607" y="2293"/>
                </a:lnTo>
                <a:lnTo>
                  <a:pt x="1562" y="2302"/>
                </a:lnTo>
                <a:lnTo>
                  <a:pt x="1520" y="2308"/>
                </a:lnTo>
                <a:lnTo>
                  <a:pt x="1475" y="2311"/>
                </a:lnTo>
                <a:lnTo>
                  <a:pt x="1430" y="2311"/>
                </a:lnTo>
                <a:lnTo>
                  <a:pt x="1430" y="23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7" name="Freeform 25">
            <a:extLst>
              <a:ext uri="{FF2B5EF4-FFF2-40B4-BE49-F238E27FC236}">
                <a16:creationId xmlns:a16="http://schemas.microsoft.com/office/drawing/2014/main" id="{60C4E6EB-7D31-F497-C8AA-C8F5B7014FBA}"/>
              </a:ext>
            </a:extLst>
          </p:cNvPr>
          <p:cNvSpPr>
            <a:spLocks/>
          </p:cNvSpPr>
          <p:nvPr/>
        </p:nvSpPr>
        <p:spPr bwMode="auto">
          <a:xfrm>
            <a:off x="2532254" y="2070889"/>
            <a:ext cx="678473" cy="678906"/>
          </a:xfrm>
          <a:custGeom>
            <a:avLst/>
            <a:gdLst>
              <a:gd name="T0" fmla="*/ 1568 w 1568"/>
              <a:gd name="T1" fmla="*/ 785 h 1569"/>
              <a:gd name="T2" fmla="*/ 1562 w 1568"/>
              <a:gd name="T3" fmla="*/ 863 h 1569"/>
              <a:gd name="T4" fmla="*/ 1553 w 1568"/>
              <a:gd name="T5" fmla="*/ 941 h 1569"/>
              <a:gd name="T6" fmla="*/ 1532 w 1568"/>
              <a:gd name="T7" fmla="*/ 1016 h 1569"/>
              <a:gd name="T8" fmla="*/ 1505 w 1568"/>
              <a:gd name="T9" fmla="*/ 1088 h 1569"/>
              <a:gd name="T10" fmla="*/ 1472 w 1568"/>
              <a:gd name="T11" fmla="*/ 1157 h 1569"/>
              <a:gd name="T12" fmla="*/ 1433 w 1568"/>
              <a:gd name="T13" fmla="*/ 1220 h 1569"/>
              <a:gd name="T14" fmla="*/ 1388 w 1568"/>
              <a:gd name="T15" fmla="*/ 1283 h 1569"/>
              <a:gd name="T16" fmla="*/ 1283 w 1568"/>
              <a:gd name="T17" fmla="*/ 1389 h 1569"/>
              <a:gd name="T18" fmla="*/ 1223 w 1568"/>
              <a:gd name="T19" fmla="*/ 1434 h 1569"/>
              <a:gd name="T20" fmla="*/ 1157 w 1568"/>
              <a:gd name="T21" fmla="*/ 1473 h 1569"/>
              <a:gd name="T22" fmla="*/ 1088 w 1568"/>
              <a:gd name="T23" fmla="*/ 1506 h 1569"/>
              <a:gd name="T24" fmla="*/ 1016 w 1568"/>
              <a:gd name="T25" fmla="*/ 1533 h 1569"/>
              <a:gd name="T26" fmla="*/ 940 w 1568"/>
              <a:gd name="T27" fmla="*/ 1551 h 1569"/>
              <a:gd name="T28" fmla="*/ 862 w 1568"/>
              <a:gd name="T29" fmla="*/ 1563 h 1569"/>
              <a:gd name="T30" fmla="*/ 784 w 1568"/>
              <a:gd name="T31" fmla="*/ 1569 h 1569"/>
              <a:gd name="T32" fmla="*/ 742 w 1568"/>
              <a:gd name="T33" fmla="*/ 1566 h 1569"/>
              <a:gd name="T34" fmla="*/ 664 w 1568"/>
              <a:gd name="T35" fmla="*/ 1560 h 1569"/>
              <a:gd name="T36" fmla="*/ 589 w 1568"/>
              <a:gd name="T37" fmla="*/ 1542 h 1569"/>
              <a:gd name="T38" fmla="*/ 514 w 1568"/>
              <a:gd name="T39" fmla="*/ 1521 h 1569"/>
              <a:gd name="T40" fmla="*/ 445 w 1568"/>
              <a:gd name="T41" fmla="*/ 1491 h 1569"/>
              <a:gd name="T42" fmla="*/ 379 w 1568"/>
              <a:gd name="T43" fmla="*/ 1455 h 1569"/>
              <a:gd name="T44" fmla="*/ 316 w 1568"/>
              <a:gd name="T45" fmla="*/ 1413 h 1569"/>
              <a:gd name="T46" fmla="*/ 228 w 1568"/>
              <a:gd name="T47" fmla="*/ 1338 h 1569"/>
              <a:gd name="T48" fmla="*/ 156 w 1568"/>
              <a:gd name="T49" fmla="*/ 1253 h 1569"/>
              <a:gd name="T50" fmla="*/ 114 w 1568"/>
              <a:gd name="T51" fmla="*/ 1190 h 1569"/>
              <a:gd name="T52" fmla="*/ 78 w 1568"/>
              <a:gd name="T53" fmla="*/ 1124 h 1569"/>
              <a:gd name="T54" fmla="*/ 48 w 1568"/>
              <a:gd name="T55" fmla="*/ 1052 h 1569"/>
              <a:gd name="T56" fmla="*/ 24 w 1568"/>
              <a:gd name="T57" fmla="*/ 980 h 1569"/>
              <a:gd name="T58" fmla="*/ 9 w 1568"/>
              <a:gd name="T59" fmla="*/ 902 h 1569"/>
              <a:gd name="T60" fmla="*/ 0 w 1568"/>
              <a:gd name="T61" fmla="*/ 824 h 1569"/>
              <a:gd name="T62" fmla="*/ 0 w 1568"/>
              <a:gd name="T63" fmla="*/ 785 h 1569"/>
              <a:gd name="T64" fmla="*/ 3 w 1568"/>
              <a:gd name="T65" fmla="*/ 704 h 1569"/>
              <a:gd name="T66" fmla="*/ 15 w 1568"/>
              <a:gd name="T67" fmla="*/ 625 h 1569"/>
              <a:gd name="T68" fmla="*/ 33 w 1568"/>
              <a:gd name="T69" fmla="*/ 550 h 1569"/>
              <a:gd name="T70" fmla="*/ 60 w 1568"/>
              <a:gd name="T71" fmla="*/ 478 h 1569"/>
              <a:gd name="T72" fmla="*/ 93 w 1568"/>
              <a:gd name="T73" fmla="*/ 409 h 1569"/>
              <a:gd name="T74" fmla="*/ 132 w 1568"/>
              <a:gd name="T75" fmla="*/ 346 h 1569"/>
              <a:gd name="T76" fmla="*/ 177 w 1568"/>
              <a:gd name="T77" fmla="*/ 286 h 1569"/>
              <a:gd name="T78" fmla="*/ 285 w 1568"/>
              <a:gd name="T79" fmla="*/ 178 h 1569"/>
              <a:gd name="T80" fmla="*/ 346 w 1568"/>
              <a:gd name="T81" fmla="*/ 133 h 1569"/>
              <a:gd name="T82" fmla="*/ 409 w 1568"/>
              <a:gd name="T83" fmla="*/ 94 h 1569"/>
              <a:gd name="T84" fmla="*/ 478 w 1568"/>
              <a:gd name="T85" fmla="*/ 61 h 1569"/>
              <a:gd name="T86" fmla="*/ 550 w 1568"/>
              <a:gd name="T87" fmla="*/ 34 h 1569"/>
              <a:gd name="T88" fmla="*/ 625 w 1568"/>
              <a:gd name="T89" fmla="*/ 15 h 1569"/>
              <a:gd name="T90" fmla="*/ 703 w 1568"/>
              <a:gd name="T91" fmla="*/ 3 h 1569"/>
              <a:gd name="T92" fmla="*/ 784 w 1568"/>
              <a:gd name="T93" fmla="*/ 0 h 1569"/>
              <a:gd name="T94" fmla="*/ 823 w 1568"/>
              <a:gd name="T95" fmla="*/ 0 h 1569"/>
              <a:gd name="T96" fmla="*/ 901 w 1568"/>
              <a:gd name="T97" fmla="*/ 9 h 1569"/>
              <a:gd name="T98" fmla="*/ 979 w 1568"/>
              <a:gd name="T99" fmla="*/ 25 h 1569"/>
              <a:gd name="T100" fmla="*/ 1052 w 1568"/>
              <a:gd name="T101" fmla="*/ 46 h 1569"/>
              <a:gd name="T102" fmla="*/ 1124 w 1568"/>
              <a:gd name="T103" fmla="*/ 76 h 1569"/>
              <a:gd name="T104" fmla="*/ 1190 w 1568"/>
              <a:gd name="T105" fmla="*/ 112 h 1569"/>
              <a:gd name="T106" fmla="*/ 1253 w 1568"/>
              <a:gd name="T107" fmla="*/ 154 h 1569"/>
              <a:gd name="T108" fmla="*/ 1337 w 1568"/>
              <a:gd name="T109" fmla="*/ 229 h 1569"/>
              <a:gd name="T110" fmla="*/ 1412 w 1568"/>
              <a:gd name="T111" fmla="*/ 313 h 1569"/>
              <a:gd name="T112" fmla="*/ 1454 w 1568"/>
              <a:gd name="T113" fmla="*/ 376 h 1569"/>
              <a:gd name="T114" fmla="*/ 1490 w 1568"/>
              <a:gd name="T115" fmla="*/ 442 h 1569"/>
              <a:gd name="T116" fmla="*/ 1520 w 1568"/>
              <a:gd name="T117" fmla="*/ 514 h 1569"/>
              <a:gd name="T118" fmla="*/ 1544 w 1568"/>
              <a:gd name="T119" fmla="*/ 586 h 1569"/>
              <a:gd name="T120" fmla="*/ 1559 w 1568"/>
              <a:gd name="T121" fmla="*/ 665 h 1569"/>
              <a:gd name="T122" fmla="*/ 1565 w 1568"/>
              <a:gd name="T123" fmla="*/ 743 h 1569"/>
              <a:gd name="T124" fmla="*/ 1568 w 1568"/>
              <a:gd name="T125" fmla="*/ 785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8" h="1569">
                <a:moveTo>
                  <a:pt x="1568" y="785"/>
                </a:moveTo>
                <a:lnTo>
                  <a:pt x="1568" y="785"/>
                </a:lnTo>
                <a:lnTo>
                  <a:pt x="1565" y="824"/>
                </a:lnTo>
                <a:lnTo>
                  <a:pt x="1562" y="863"/>
                </a:lnTo>
                <a:lnTo>
                  <a:pt x="1559" y="902"/>
                </a:lnTo>
                <a:lnTo>
                  <a:pt x="1553" y="941"/>
                </a:lnTo>
                <a:lnTo>
                  <a:pt x="1544" y="980"/>
                </a:lnTo>
                <a:lnTo>
                  <a:pt x="1532" y="1016"/>
                </a:lnTo>
                <a:lnTo>
                  <a:pt x="1520" y="1052"/>
                </a:lnTo>
                <a:lnTo>
                  <a:pt x="1505" y="1088"/>
                </a:lnTo>
                <a:lnTo>
                  <a:pt x="1490" y="1124"/>
                </a:lnTo>
                <a:lnTo>
                  <a:pt x="1472" y="1157"/>
                </a:lnTo>
                <a:lnTo>
                  <a:pt x="1454" y="1190"/>
                </a:lnTo>
                <a:lnTo>
                  <a:pt x="1433" y="1220"/>
                </a:lnTo>
                <a:lnTo>
                  <a:pt x="1412" y="1253"/>
                </a:lnTo>
                <a:lnTo>
                  <a:pt x="1388" y="1283"/>
                </a:lnTo>
                <a:lnTo>
                  <a:pt x="1337" y="1338"/>
                </a:lnTo>
                <a:lnTo>
                  <a:pt x="1283" y="1389"/>
                </a:lnTo>
                <a:lnTo>
                  <a:pt x="1253" y="1413"/>
                </a:lnTo>
                <a:lnTo>
                  <a:pt x="1223" y="1434"/>
                </a:lnTo>
                <a:lnTo>
                  <a:pt x="1190" y="1455"/>
                </a:lnTo>
                <a:lnTo>
                  <a:pt x="1157" y="1473"/>
                </a:lnTo>
                <a:lnTo>
                  <a:pt x="1124" y="1491"/>
                </a:lnTo>
                <a:lnTo>
                  <a:pt x="1088" y="1506"/>
                </a:lnTo>
                <a:lnTo>
                  <a:pt x="1052" y="1521"/>
                </a:lnTo>
                <a:lnTo>
                  <a:pt x="1016" y="1533"/>
                </a:lnTo>
                <a:lnTo>
                  <a:pt x="979" y="1542"/>
                </a:lnTo>
                <a:lnTo>
                  <a:pt x="940" y="1551"/>
                </a:lnTo>
                <a:lnTo>
                  <a:pt x="901" y="1560"/>
                </a:lnTo>
                <a:lnTo>
                  <a:pt x="862" y="1563"/>
                </a:lnTo>
                <a:lnTo>
                  <a:pt x="823" y="1566"/>
                </a:lnTo>
                <a:lnTo>
                  <a:pt x="784" y="1569"/>
                </a:lnTo>
                <a:lnTo>
                  <a:pt x="784" y="1569"/>
                </a:lnTo>
                <a:lnTo>
                  <a:pt x="742" y="1566"/>
                </a:lnTo>
                <a:lnTo>
                  <a:pt x="703" y="1563"/>
                </a:lnTo>
                <a:lnTo>
                  <a:pt x="664" y="1560"/>
                </a:lnTo>
                <a:lnTo>
                  <a:pt x="625" y="1551"/>
                </a:lnTo>
                <a:lnTo>
                  <a:pt x="589" y="1542"/>
                </a:lnTo>
                <a:lnTo>
                  <a:pt x="550" y="1533"/>
                </a:lnTo>
                <a:lnTo>
                  <a:pt x="514" y="1521"/>
                </a:lnTo>
                <a:lnTo>
                  <a:pt x="478" y="1506"/>
                </a:lnTo>
                <a:lnTo>
                  <a:pt x="445" y="1491"/>
                </a:lnTo>
                <a:lnTo>
                  <a:pt x="409" y="1473"/>
                </a:lnTo>
                <a:lnTo>
                  <a:pt x="379" y="1455"/>
                </a:lnTo>
                <a:lnTo>
                  <a:pt x="346" y="1434"/>
                </a:lnTo>
                <a:lnTo>
                  <a:pt x="316" y="1413"/>
                </a:lnTo>
                <a:lnTo>
                  <a:pt x="285" y="1389"/>
                </a:lnTo>
                <a:lnTo>
                  <a:pt x="228" y="1338"/>
                </a:lnTo>
                <a:lnTo>
                  <a:pt x="177" y="1283"/>
                </a:lnTo>
                <a:lnTo>
                  <a:pt x="156" y="1253"/>
                </a:lnTo>
                <a:lnTo>
                  <a:pt x="132" y="1220"/>
                </a:lnTo>
                <a:lnTo>
                  <a:pt x="114" y="1190"/>
                </a:lnTo>
                <a:lnTo>
                  <a:pt x="93" y="1157"/>
                </a:lnTo>
                <a:lnTo>
                  <a:pt x="78" y="1124"/>
                </a:lnTo>
                <a:lnTo>
                  <a:pt x="60" y="1088"/>
                </a:lnTo>
                <a:lnTo>
                  <a:pt x="48" y="1052"/>
                </a:lnTo>
                <a:lnTo>
                  <a:pt x="33" y="1016"/>
                </a:lnTo>
                <a:lnTo>
                  <a:pt x="24" y="980"/>
                </a:lnTo>
                <a:lnTo>
                  <a:pt x="15" y="941"/>
                </a:lnTo>
                <a:lnTo>
                  <a:pt x="9" y="902"/>
                </a:lnTo>
                <a:lnTo>
                  <a:pt x="3" y="863"/>
                </a:lnTo>
                <a:lnTo>
                  <a:pt x="0" y="824"/>
                </a:lnTo>
                <a:lnTo>
                  <a:pt x="0" y="785"/>
                </a:lnTo>
                <a:lnTo>
                  <a:pt x="0" y="785"/>
                </a:lnTo>
                <a:lnTo>
                  <a:pt x="0" y="743"/>
                </a:lnTo>
                <a:lnTo>
                  <a:pt x="3" y="704"/>
                </a:lnTo>
                <a:lnTo>
                  <a:pt x="9" y="665"/>
                </a:lnTo>
                <a:lnTo>
                  <a:pt x="15" y="625"/>
                </a:lnTo>
                <a:lnTo>
                  <a:pt x="24" y="586"/>
                </a:lnTo>
                <a:lnTo>
                  <a:pt x="33" y="550"/>
                </a:lnTo>
                <a:lnTo>
                  <a:pt x="48" y="514"/>
                </a:lnTo>
                <a:lnTo>
                  <a:pt x="60" y="478"/>
                </a:lnTo>
                <a:lnTo>
                  <a:pt x="78" y="442"/>
                </a:lnTo>
                <a:lnTo>
                  <a:pt x="93" y="409"/>
                </a:lnTo>
                <a:lnTo>
                  <a:pt x="114" y="376"/>
                </a:lnTo>
                <a:lnTo>
                  <a:pt x="132" y="346"/>
                </a:lnTo>
                <a:lnTo>
                  <a:pt x="156" y="313"/>
                </a:lnTo>
                <a:lnTo>
                  <a:pt x="177" y="286"/>
                </a:lnTo>
                <a:lnTo>
                  <a:pt x="228" y="229"/>
                </a:lnTo>
                <a:lnTo>
                  <a:pt x="285" y="178"/>
                </a:lnTo>
                <a:lnTo>
                  <a:pt x="316" y="154"/>
                </a:lnTo>
                <a:lnTo>
                  <a:pt x="346" y="133"/>
                </a:lnTo>
                <a:lnTo>
                  <a:pt x="379" y="112"/>
                </a:lnTo>
                <a:lnTo>
                  <a:pt x="409" y="94"/>
                </a:lnTo>
                <a:lnTo>
                  <a:pt x="445" y="76"/>
                </a:lnTo>
                <a:lnTo>
                  <a:pt x="478" y="61"/>
                </a:lnTo>
                <a:lnTo>
                  <a:pt x="514" y="46"/>
                </a:lnTo>
                <a:lnTo>
                  <a:pt x="550" y="34"/>
                </a:lnTo>
                <a:lnTo>
                  <a:pt x="589" y="25"/>
                </a:lnTo>
                <a:lnTo>
                  <a:pt x="625" y="15"/>
                </a:lnTo>
                <a:lnTo>
                  <a:pt x="664" y="9"/>
                </a:lnTo>
                <a:lnTo>
                  <a:pt x="703" y="3"/>
                </a:lnTo>
                <a:lnTo>
                  <a:pt x="742" y="0"/>
                </a:lnTo>
                <a:lnTo>
                  <a:pt x="784" y="0"/>
                </a:lnTo>
                <a:lnTo>
                  <a:pt x="784" y="0"/>
                </a:lnTo>
                <a:lnTo>
                  <a:pt x="823" y="0"/>
                </a:lnTo>
                <a:lnTo>
                  <a:pt x="862" y="3"/>
                </a:lnTo>
                <a:lnTo>
                  <a:pt x="901" y="9"/>
                </a:lnTo>
                <a:lnTo>
                  <a:pt x="940" y="15"/>
                </a:lnTo>
                <a:lnTo>
                  <a:pt x="979" y="25"/>
                </a:lnTo>
                <a:lnTo>
                  <a:pt x="1016" y="34"/>
                </a:lnTo>
                <a:lnTo>
                  <a:pt x="1052" y="46"/>
                </a:lnTo>
                <a:lnTo>
                  <a:pt x="1088" y="61"/>
                </a:lnTo>
                <a:lnTo>
                  <a:pt x="1124" y="76"/>
                </a:lnTo>
                <a:lnTo>
                  <a:pt x="1157" y="94"/>
                </a:lnTo>
                <a:lnTo>
                  <a:pt x="1190" y="112"/>
                </a:lnTo>
                <a:lnTo>
                  <a:pt x="1223" y="133"/>
                </a:lnTo>
                <a:lnTo>
                  <a:pt x="1253" y="154"/>
                </a:lnTo>
                <a:lnTo>
                  <a:pt x="1283" y="178"/>
                </a:lnTo>
                <a:lnTo>
                  <a:pt x="1337" y="229"/>
                </a:lnTo>
                <a:lnTo>
                  <a:pt x="1388" y="286"/>
                </a:lnTo>
                <a:lnTo>
                  <a:pt x="1412" y="313"/>
                </a:lnTo>
                <a:lnTo>
                  <a:pt x="1433" y="346"/>
                </a:lnTo>
                <a:lnTo>
                  <a:pt x="1454" y="376"/>
                </a:lnTo>
                <a:lnTo>
                  <a:pt x="1472" y="409"/>
                </a:lnTo>
                <a:lnTo>
                  <a:pt x="1490" y="442"/>
                </a:lnTo>
                <a:lnTo>
                  <a:pt x="1505" y="478"/>
                </a:lnTo>
                <a:lnTo>
                  <a:pt x="1520" y="514"/>
                </a:lnTo>
                <a:lnTo>
                  <a:pt x="1532" y="550"/>
                </a:lnTo>
                <a:lnTo>
                  <a:pt x="1544" y="586"/>
                </a:lnTo>
                <a:lnTo>
                  <a:pt x="1553" y="625"/>
                </a:lnTo>
                <a:lnTo>
                  <a:pt x="1559" y="665"/>
                </a:lnTo>
                <a:lnTo>
                  <a:pt x="1562" y="704"/>
                </a:lnTo>
                <a:lnTo>
                  <a:pt x="1565" y="743"/>
                </a:lnTo>
                <a:lnTo>
                  <a:pt x="1568" y="785"/>
                </a:lnTo>
                <a:lnTo>
                  <a:pt x="1568" y="78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8" name="Freeform 26">
            <a:extLst>
              <a:ext uri="{FF2B5EF4-FFF2-40B4-BE49-F238E27FC236}">
                <a16:creationId xmlns:a16="http://schemas.microsoft.com/office/drawing/2014/main" id="{4B721FE8-5BBC-BC51-2387-E11445E805D2}"/>
              </a:ext>
            </a:extLst>
          </p:cNvPr>
          <p:cNvSpPr>
            <a:spLocks noEditPoints="1"/>
          </p:cNvSpPr>
          <p:nvPr/>
        </p:nvSpPr>
        <p:spPr bwMode="auto">
          <a:xfrm>
            <a:off x="2252730" y="1791366"/>
            <a:ext cx="1236223" cy="1236655"/>
          </a:xfrm>
          <a:custGeom>
            <a:avLst/>
            <a:gdLst>
              <a:gd name="T0" fmla="*/ 2494 w 2857"/>
              <a:gd name="T1" fmla="*/ 1040 h 2858"/>
              <a:gd name="T2" fmla="*/ 2569 w 2857"/>
              <a:gd name="T3" fmla="*/ 640 h 2858"/>
              <a:gd name="T4" fmla="*/ 2587 w 2857"/>
              <a:gd name="T5" fmla="*/ 580 h 2858"/>
              <a:gd name="T6" fmla="*/ 2301 w 2857"/>
              <a:gd name="T7" fmla="*/ 283 h 2858"/>
              <a:gd name="T8" fmla="*/ 2229 w 2857"/>
              <a:gd name="T9" fmla="*/ 283 h 2858"/>
              <a:gd name="T10" fmla="*/ 1908 w 2857"/>
              <a:gd name="T11" fmla="*/ 403 h 2858"/>
              <a:gd name="T12" fmla="*/ 1677 w 2857"/>
              <a:gd name="T13" fmla="*/ 67 h 2858"/>
              <a:gd name="T14" fmla="*/ 1647 w 2857"/>
              <a:gd name="T15" fmla="*/ 12 h 2858"/>
              <a:gd name="T16" fmla="*/ 1235 w 2857"/>
              <a:gd name="T17" fmla="*/ 0 h 2858"/>
              <a:gd name="T18" fmla="*/ 1184 w 2857"/>
              <a:gd name="T19" fmla="*/ 52 h 2858"/>
              <a:gd name="T20" fmla="*/ 1040 w 2857"/>
              <a:gd name="T21" fmla="*/ 364 h 2858"/>
              <a:gd name="T22" fmla="*/ 640 w 2857"/>
              <a:gd name="T23" fmla="*/ 289 h 2858"/>
              <a:gd name="T24" fmla="*/ 580 w 2857"/>
              <a:gd name="T25" fmla="*/ 271 h 2858"/>
              <a:gd name="T26" fmla="*/ 282 w 2857"/>
              <a:gd name="T27" fmla="*/ 556 h 2858"/>
              <a:gd name="T28" fmla="*/ 282 w 2857"/>
              <a:gd name="T29" fmla="*/ 628 h 2858"/>
              <a:gd name="T30" fmla="*/ 403 w 2857"/>
              <a:gd name="T31" fmla="*/ 950 h 2858"/>
              <a:gd name="T32" fmla="*/ 66 w 2857"/>
              <a:gd name="T33" fmla="*/ 1181 h 2858"/>
              <a:gd name="T34" fmla="*/ 12 w 2857"/>
              <a:gd name="T35" fmla="*/ 1211 h 2858"/>
              <a:gd name="T36" fmla="*/ 3 w 2857"/>
              <a:gd name="T37" fmla="*/ 1623 h 2858"/>
              <a:gd name="T38" fmla="*/ 51 w 2857"/>
              <a:gd name="T39" fmla="*/ 1674 h 2858"/>
              <a:gd name="T40" fmla="*/ 367 w 2857"/>
              <a:gd name="T41" fmla="*/ 1818 h 2858"/>
              <a:gd name="T42" fmla="*/ 292 w 2857"/>
              <a:gd name="T43" fmla="*/ 2218 h 2858"/>
              <a:gd name="T44" fmla="*/ 273 w 2857"/>
              <a:gd name="T45" fmla="*/ 2278 h 2858"/>
              <a:gd name="T46" fmla="*/ 559 w 2857"/>
              <a:gd name="T47" fmla="*/ 2576 h 2858"/>
              <a:gd name="T48" fmla="*/ 628 w 2857"/>
              <a:gd name="T49" fmla="*/ 2576 h 2858"/>
              <a:gd name="T50" fmla="*/ 949 w 2857"/>
              <a:gd name="T51" fmla="*/ 2455 h 2858"/>
              <a:gd name="T52" fmla="*/ 1184 w 2857"/>
              <a:gd name="T53" fmla="*/ 2795 h 2858"/>
              <a:gd name="T54" fmla="*/ 1211 w 2857"/>
              <a:gd name="T55" fmla="*/ 2849 h 2858"/>
              <a:gd name="T56" fmla="*/ 1625 w 2857"/>
              <a:gd name="T57" fmla="*/ 2858 h 2858"/>
              <a:gd name="T58" fmla="*/ 1677 w 2857"/>
              <a:gd name="T59" fmla="*/ 2807 h 2858"/>
              <a:gd name="T60" fmla="*/ 1818 w 2857"/>
              <a:gd name="T61" fmla="*/ 2494 h 2858"/>
              <a:gd name="T62" fmla="*/ 2220 w 2857"/>
              <a:gd name="T63" fmla="*/ 2570 h 2858"/>
              <a:gd name="T64" fmla="*/ 2277 w 2857"/>
              <a:gd name="T65" fmla="*/ 2588 h 2858"/>
              <a:gd name="T66" fmla="*/ 2578 w 2857"/>
              <a:gd name="T67" fmla="*/ 2302 h 2858"/>
              <a:gd name="T68" fmla="*/ 2578 w 2857"/>
              <a:gd name="T69" fmla="*/ 2230 h 2858"/>
              <a:gd name="T70" fmla="*/ 2458 w 2857"/>
              <a:gd name="T71" fmla="*/ 1908 h 2858"/>
              <a:gd name="T72" fmla="*/ 2794 w 2857"/>
              <a:gd name="T73" fmla="*/ 1677 h 2858"/>
              <a:gd name="T74" fmla="*/ 2848 w 2857"/>
              <a:gd name="T75" fmla="*/ 1647 h 2858"/>
              <a:gd name="T76" fmla="*/ 2857 w 2857"/>
              <a:gd name="T77" fmla="*/ 1235 h 2858"/>
              <a:gd name="T78" fmla="*/ 2806 w 2857"/>
              <a:gd name="T79" fmla="*/ 1184 h 2858"/>
              <a:gd name="T80" fmla="*/ 1340 w 2857"/>
              <a:gd name="T81" fmla="*/ 2308 h 2858"/>
              <a:gd name="T82" fmla="*/ 1088 w 2857"/>
              <a:gd name="T83" fmla="*/ 2242 h 2858"/>
              <a:gd name="T84" fmla="*/ 868 w 2857"/>
              <a:gd name="T85" fmla="*/ 2110 h 2858"/>
              <a:gd name="T86" fmla="*/ 697 w 2857"/>
              <a:gd name="T87" fmla="*/ 1923 h 2858"/>
              <a:gd name="T88" fmla="*/ 586 w 2857"/>
              <a:gd name="T89" fmla="*/ 1692 h 2858"/>
              <a:gd name="T90" fmla="*/ 547 w 2857"/>
              <a:gd name="T91" fmla="*/ 1431 h 2858"/>
              <a:gd name="T92" fmla="*/ 577 w 2857"/>
              <a:gd name="T93" fmla="*/ 1208 h 2858"/>
              <a:gd name="T94" fmla="*/ 676 w 2857"/>
              <a:gd name="T95" fmla="*/ 971 h 2858"/>
              <a:gd name="T96" fmla="*/ 838 w 2857"/>
              <a:gd name="T97" fmla="*/ 776 h 2858"/>
              <a:gd name="T98" fmla="*/ 1049 w 2857"/>
              <a:gd name="T99" fmla="*/ 634 h 2858"/>
              <a:gd name="T100" fmla="*/ 1295 w 2857"/>
              <a:gd name="T101" fmla="*/ 556 h 2858"/>
              <a:gd name="T102" fmla="*/ 1520 w 2857"/>
              <a:gd name="T103" fmla="*/ 553 h 2858"/>
              <a:gd name="T104" fmla="*/ 1773 w 2857"/>
              <a:gd name="T105" fmla="*/ 616 h 2858"/>
              <a:gd name="T106" fmla="*/ 1989 w 2857"/>
              <a:gd name="T107" fmla="*/ 749 h 2858"/>
              <a:gd name="T108" fmla="*/ 2160 w 2857"/>
              <a:gd name="T109" fmla="*/ 938 h 2858"/>
              <a:gd name="T110" fmla="*/ 2271 w 2857"/>
              <a:gd name="T111" fmla="*/ 1166 h 2858"/>
              <a:gd name="T112" fmla="*/ 2310 w 2857"/>
              <a:gd name="T113" fmla="*/ 1431 h 2858"/>
              <a:gd name="T114" fmla="*/ 2283 w 2857"/>
              <a:gd name="T115" fmla="*/ 1650 h 2858"/>
              <a:gd name="T116" fmla="*/ 2184 w 2857"/>
              <a:gd name="T117" fmla="*/ 1887 h 2858"/>
              <a:gd name="T118" fmla="*/ 2022 w 2857"/>
              <a:gd name="T119" fmla="*/ 2083 h 2858"/>
              <a:gd name="T120" fmla="*/ 1812 w 2857"/>
              <a:gd name="T121" fmla="*/ 2224 h 2858"/>
              <a:gd name="T122" fmla="*/ 1562 w 2857"/>
              <a:gd name="T123" fmla="*/ 2302 h 2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7" h="2858">
                <a:moveTo>
                  <a:pt x="2794" y="1181"/>
                </a:moveTo>
                <a:lnTo>
                  <a:pt x="2536" y="1181"/>
                </a:lnTo>
                <a:lnTo>
                  <a:pt x="2536" y="1181"/>
                </a:lnTo>
                <a:lnTo>
                  <a:pt x="2524" y="1133"/>
                </a:lnTo>
                <a:lnTo>
                  <a:pt x="2509" y="1085"/>
                </a:lnTo>
                <a:lnTo>
                  <a:pt x="2494" y="1040"/>
                </a:lnTo>
                <a:lnTo>
                  <a:pt x="2476" y="995"/>
                </a:lnTo>
                <a:lnTo>
                  <a:pt x="2458" y="950"/>
                </a:lnTo>
                <a:lnTo>
                  <a:pt x="2434" y="905"/>
                </a:lnTo>
                <a:lnTo>
                  <a:pt x="2413" y="863"/>
                </a:lnTo>
                <a:lnTo>
                  <a:pt x="2386" y="821"/>
                </a:lnTo>
                <a:lnTo>
                  <a:pt x="2569" y="640"/>
                </a:lnTo>
                <a:lnTo>
                  <a:pt x="2569" y="640"/>
                </a:lnTo>
                <a:lnTo>
                  <a:pt x="2578" y="628"/>
                </a:lnTo>
                <a:lnTo>
                  <a:pt x="2584" y="616"/>
                </a:lnTo>
                <a:lnTo>
                  <a:pt x="2587" y="604"/>
                </a:lnTo>
                <a:lnTo>
                  <a:pt x="2587" y="592"/>
                </a:lnTo>
                <a:lnTo>
                  <a:pt x="2587" y="580"/>
                </a:lnTo>
                <a:lnTo>
                  <a:pt x="2584" y="568"/>
                </a:lnTo>
                <a:lnTo>
                  <a:pt x="2578" y="556"/>
                </a:lnTo>
                <a:lnTo>
                  <a:pt x="2569" y="547"/>
                </a:lnTo>
                <a:lnTo>
                  <a:pt x="2310" y="289"/>
                </a:lnTo>
                <a:lnTo>
                  <a:pt x="2310" y="289"/>
                </a:lnTo>
                <a:lnTo>
                  <a:pt x="2301" y="283"/>
                </a:lnTo>
                <a:lnTo>
                  <a:pt x="2289" y="277"/>
                </a:lnTo>
                <a:lnTo>
                  <a:pt x="2277" y="271"/>
                </a:lnTo>
                <a:lnTo>
                  <a:pt x="2265" y="271"/>
                </a:lnTo>
                <a:lnTo>
                  <a:pt x="2253" y="271"/>
                </a:lnTo>
                <a:lnTo>
                  <a:pt x="2241" y="277"/>
                </a:lnTo>
                <a:lnTo>
                  <a:pt x="2229" y="283"/>
                </a:lnTo>
                <a:lnTo>
                  <a:pt x="2220" y="289"/>
                </a:lnTo>
                <a:lnTo>
                  <a:pt x="2037" y="472"/>
                </a:lnTo>
                <a:lnTo>
                  <a:pt x="2037" y="472"/>
                </a:lnTo>
                <a:lnTo>
                  <a:pt x="1995" y="448"/>
                </a:lnTo>
                <a:lnTo>
                  <a:pt x="1953" y="424"/>
                </a:lnTo>
                <a:lnTo>
                  <a:pt x="1908" y="403"/>
                </a:lnTo>
                <a:lnTo>
                  <a:pt x="1866" y="382"/>
                </a:lnTo>
                <a:lnTo>
                  <a:pt x="1818" y="364"/>
                </a:lnTo>
                <a:lnTo>
                  <a:pt x="1773" y="349"/>
                </a:lnTo>
                <a:lnTo>
                  <a:pt x="1725" y="334"/>
                </a:lnTo>
                <a:lnTo>
                  <a:pt x="1677" y="322"/>
                </a:lnTo>
                <a:lnTo>
                  <a:pt x="1677" y="67"/>
                </a:lnTo>
                <a:lnTo>
                  <a:pt x="1677" y="67"/>
                </a:lnTo>
                <a:lnTo>
                  <a:pt x="1677" y="52"/>
                </a:lnTo>
                <a:lnTo>
                  <a:pt x="1671" y="40"/>
                </a:lnTo>
                <a:lnTo>
                  <a:pt x="1665" y="27"/>
                </a:lnTo>
                <a:lnTo>
                  <a:pt x="1659" y="18"/>
                </a:lnTo>
                <a:lnTo>
                  <a:pt x="1647" y="12"/>
                </a:lnTo>
                <a:lnTo>
                  <a:pt x="1638" y="6"/>
                </a:lnTo>
                <a:lnTo>
                  <a:pt x="1625" y="0"/>
                </a:lnTo>
                <a:lnTo>
                  <a:pt x="1610" y="0"/>
                </a:lnTo>
                <a:lnTo>
                  <a:pt x="1247" y="0"/>
                </a:lnTo>
                <a:lnTo>
                  <a:pt x="1247" y="0"/>
                </a:lnTo>
                <a:lnTo>
                  <a:pt x="1235" y="0"/>
                </a:lnTo>
                <a:lnTo>
                  <a:pt x="1223" y="6"/>
                </a:lnTo>
                <a:lnTo>
                  <a:pt x="1211" y="12"/>
                </a:lnTo>
                <a:lnTo>
                  <a:pt x="1202" y="18"/>
                </a:lnTo>
                <a:lnTo>
                  <a:pt x="1193" y="27"/>
                </a:lnTo>
                <a:lnTo>
                  <a:pt x="1187" y="40"/>
                </a:lnTo>
                <a:lnTo>
                  <a:pt x="1184" y="52"/>
                </a:lnTo>
                <a:lnTo>
                  <a:pt x="1184" y="67"/>
                </a:lnTo>
                <a:lnTo>
                  <a:pt x="1184" y="322"/>
                </a:lnTo>
                <a:lnTo>
                  <a:pt x="1184" y="322"/>
                </a:lnTo>
                <a:lnTo>
                  <a:pt x="1133" y="334"/>
                </a:lnTo>
                <a:lnTo>
                  <a:pt x="1088" y="349"/>
                </a:lnTo>
                <a:lnTo>
                  <a:pt x="1040" y="364"/>
                </a:lnTo>
                <a:lnTo>
                  <a:pt x="995" y="382"/>
                </a:lnTo>
                <a:lnTo>
                  <a:pt x="949" y="403"/>
                </a:lnTo>
                <a:lnTo>
                  <a:pt x="907" y="424"/>
                </a:lnTo>
                <a:lnTo>
                  <a:pt x="862" y="448"/>
                </a:lnTo>
                <a:lnTo>
                  <a:pt x="823" y="472"/>
                </a:lnTo>
                <a:lnTo>
                  <a:pt x="640" y="289"/>
                </a:lnTo>
                <a:lnTo>
                  <a:pt x="640" y="289"/>
                </a:lnTo>
                <a:lnTo>
                  <a:pt x="628" y="283"/>
                </a:lnTo>
                <a:lnTo>
                  <a:pt x="619" y="277"/>
                </a:lnTo>
                <a:lnTo>
                  <a:pt x="607" y="271"/>
                </a:lnTo>
                <a:lnTo>
                  <a:pt x="595" y="271"/>
                </a:lnTo>
                <a:lnTo>
                  <a:pt x="580" y="271"/>
                </a:lnTo>
                <a:lnTo>
                  <a:pt x="568" y="277"/>
                </a:lnTo>
                <a:lnTo>
                  <a:pt x="559" y="283"/>
                </a:lnTo>
                <a:lnTo>
                  <a:pt x="547" y="289"/>
                </a:lnTo>
                <a:lnTo>
                  <a:pt x="292" y="547"/>
                </a:lnTo>
                <a:lnTo>
                  <a:pt x="292" y="547"/>
                </a:lnTo>
                <a:lnTo>
                  <a:pt x="282" y="556"/>
                </a:lnTo>
                <a:lnTo>
                  <a:pt x="276" y="568"/>
                </a:lnTo>
                <a:lnTo>
                  <a:pt x="273" y="580"/>
                </a:lnTo>
                <a:lnTo>
                  <a:pt x="270" y="592"/>
                </a:lnTo>
                <a:lnTo>
                  <a:pt x="273" y="604"/>
                </a:lnTo>
                <a:lnTo>
                  <a:pt x="276" y="616"/>
                </a:lnTo>
                <a:lnTo>
                  <a:pt x="282" y="628"/>
                </a:lnTo>
                <a:lnTo>
                  <a:pt x="292" y="640"/>
                </a:lnTo>
                <a:lnTo>
                  <a:pt x="472" y="821"/>
                </a:lnTo>
                <a:lnTo>
                  <a:pt x="472" y="821"/>
                </a:lnTo>
                <a:lnTo>
                  <a:pt x="448" y="863"/>
                </a:lnTo>
                <a:lnTo>
                  <a:pt x="424" y="905"/>
                </a:lnTo>
                <a:lnTo>
                  <a:pt x="403" y="950"/>
                </a:lnTo>
                <a:lnTo>
                  <a:pt x="382" y="995"/>
                </a:lnTo>
                <a:lnTo>
                  <a:pt x="367" y="1040"/>
                </a:lnTo>
                <a:lnTo>
                  <a:pt x="349" y="1085"/>
                </a:lnTo>
                <a:lnTo>
                  <a:pt x="337" y="1133"/>
                </a:lnTo>
                <a:lnTo>
                  <a:pt x="325" y="1181"/>
                </a:lnTo>
                <a:lnTo>
                  <a:pt x="66" y="1181"/>
                </a:lnTo>
                <a:lnTo>
                  <a:pt x="66" y="1181"/>
                </a:lnTo>
                <a:lnTo>
                  <a:pt x="51" y="1184"/>
                </a:lnTo>
                <a:lnTo>
                  <a:pt x="39" y="1187"/>
                </a:lnTo>
                <a:lnTo>
                  <a:pt x="30" y="1193"/>
                </a:lnTo>
                <a:lnTo>
                  <a:pt x="18" y="1202"/>
                </a:lnTo>
                <a:lnTo>
                  <a:pt x="12" y="1211"/>
                </a:lnTo>
                <a:lnTo>
                  <a:pt x="6" y="1223"/>
                </a:lnTo>
                <a:lnTo>
                  <a:pt x="3" y="1235"/>
                </a:lnTo>
                <a:lnTo>
                  <a:pt x="0" y="1247"/>
                </a:lnTo>
                <a:lnTo>
                  <a:pt x="0" y="1611"/>
                </a:lnTo>
                <a:lnTo>
                  <a:pt x="0" y="1611"/>
                </a:lnTo>
                <a:lnTo>
                  <a:pt x="3" y="1623"/>
                </a:lnTo>
                <a:lnTo>
                  <a:pt x="6" y="1638"/>
                </a:lnTo>
                <a:lnTo>
                  <a:pt x="12" y="1647"/>
                </a:lnTo>
                <a:lnTo>
                  <a:pt x="18" y="1656"/>
                </a:lnTo>
                <a:lnTo>
                  <a:pt x="30" y="1665"/>
                </a:lnTo>
                <a:lnTo>
                  <a:pt x="39" y="1671"/>
                </a:lnTo>
                <a:lnTo>
                  <a:pt x="51" y="1674"/>
                </a:lnTo>
                <a:lnTo>
                  <a:pt x="66" y="1677"/>
                </a:lnTo>
                <a:lnTo>
                  <a:pt x="325" y="1677"/>
                </a:lnTo>
                <a:lnTo>
                  <a:pt x="325" y="1677"/>
                </a:lnTo>
                <a:lnTo>
                  <a:pt x="337" y="1725"/>
                </a:lnTo>
                <a:lnTo>
                  <a:pt x="349" y="1773"/>
                </a:lnTo>
                <a:lnTo>
                  <a:pt x="367" y="1818"/>
                </a:lnTo>
                <a:lnTo>
                  <a:pt x="382" y="1863"/>
                </a:lnTo>
                <a:lnTo>
                  <a:pt x="403" y="1908"/>
                </a:lnTo>
                <a:lnTo>
                  <a:pt x="424" y="1954"/>
                </a:lnTo>
                <a:lnTo>
                  <a:pt x="448" y="1996"/>
                </a:lnTo>
                <a:lnTo>
                  <a:pt x="472" y="2038"/>
                </a:lnTo>
                <a:lnTo>
                  <a:pt x="292" y="2218"/>
                </a:lnTo>
                <a:lnTo>
                  <a:pt x="292" y="2218"/>
                </a:lnTo>
                <a:lnTo>
                  <a:pt x="282" y="2230"/>
                </a:lnTo>
                <a:lnTo>
                  <a:pt x="276" y="2242"/>
                </a:lnTo>
                <a:lnTo>
                  <a:pt x="273" y="2254"/>
                </a:lnTo>
                <a:lnTo>
                  <a:pt x="270" y="2266"/>
                </a:lnTo>
                <a:lnTo>
                  <a:pt x="273" y="2278"/>
                </a:lnTo>
                <a:lnTo>
                  <a:pt x="276" y="2290"/>
                </a:lnTo>
                <a:lnTo>
                  <a:pt x="282" y="2302"/>
                </a:lnTo>
                <a:lnTo>
                  <a:pt x="292" y="2311"/>
                </a:lnTo>
                <a:lnTo>
                  <a:pt x="547" y="2570"/>
                </a:lnTo>
                <a:lnTo>
                  <a:pt x="547" y="2570"/>
                </a:lnTo>
                <a:lnTo>
                  <a:pt x="559" y="2576"/>
                </a:lnTo>
                <a:lnTo>
                  <a:pt x="568" y="2582"/>
                </a:lnTo>
                <a:lnTo>
                  <a:pt x="580" y="2588"/>
                </a:lnTo>
                <a:lnTo>
                  <a:pt x="595" y="2588"/>
                </a:lnTo>
                <a:lnTo>
                  <a:pt x="607" y="2588"/>
                </a:lnTo>
                <a:lnTo>
                  <a:pt x="619" y="2582"/>
                </a:lnTo>
                <a:lnTo>
                  <a:pt x="628" y="2576"/>
                </a:lnTo>
                <a:lnTo>
                  <a:pt x="640" y="2570"/>
                </a:lnTo>
                <a:lnTo>
                  <a:pt x="823" y="2386"/>
                </a:lnTo>
                <a:lnTo>
                  <a:pt x="823" y="2386"/>
                </a:lnTo>
                <a:lnTo>
                  <a:pt x="862" y="2410"/>
                </a:lnTo>
                <a:lnTo>
                  <a:pt x="907" y="2434"/>
                </a:lnTo>
                <a:lnTo>
                  <a:pt x="949" y="2455"/>
                </a:lnTo>
                <a:lnTo>
                  <a:pt x="995" y="2476"/>
                </a:lnTo>
                <a:lnTo>
                  <a:pt x="1040" y="2494"/>
                </a:lnTo>
                <a:lnTo>
                  <a:pt x="1088" y="2509"/>
                </a:lnTo>
                <a:lnTo>
                  <a:pt x="1133" y="2524"/>
                </a:lnTo>
                <a:lnTo>
                  <a:pt x="1184" y="2536"/>
                </a:lnTo>
                <a:lnTo>
                  <a:pt x="1184" y="2795"/>
                </a:lnTo>
                <a:lnTo>
                  <a:pt x="1184" y="2795"/>
                </a:lnTo>
                <a:lnTo>
                  <a:pt x="1184" y="2807"/>
                </a:lnTo>
                <a:lnTo>
                  <a:pt x="1187" y="2819"/>
                </a:lnTo>
                <a:lnTo>
                  <a:pt x="1193" y="2831"/>
                </a:lnTo>
                <a:lnTo>
                  <a:pt x="1202" y="2840"/>
                </a:lnTo>
                <a:lnTo>
                  <a:pt x="1211" y="2849"/>
                </a:lnTo>
                <a:lnTo>
                  <a:pt x="1223" y="2855"/>
                </a:lnTo>
                <a:lnTo>
                  <a:pt x="1235" y="2858"/>
                </a:lnTo>
                <a:lnTo>
                  <a:pt x="1247" y="2858"/>
                </a:lnTo>
                <a:lnTo>
                  <a:pt x="1610" y="2858"/>
                </a:lnTo>
                <a:lnTo>
                  <a:pt x="1610" y="2858"/>
                </a:lnTo>
                <a:lnTo>
                  <a:pt x="1625" y="2858"/>
                </a:lnTo>
                <a:lnTo>
                  <a:pt x="1638" y="2855"/>
                </a:lnTo>
                <a:lnTo>
                  <a:pt x="1647" y="2849"/>
                </a:lnTo>
                <a:lnTo>
                  <a:pt x="1659" y="2840"/>
                </a:lnTo>
                <a:lnTo>
                  <a:pt x="1665" y="2831"/>
                </a:lnTo>
                <a:lnTo>
                  <a:pt x="1671" y="2819"/>
                </a:lnTo>
                <a:lnTo>
                  <a:pt x="1677" y="2807"/>
                </a:lnTo>
                <a:lnTo>
                  <a:pt x="1677" y="2795"/>
                </a:lnTo>
                <a:lnTo>
                  <a:pt x="1677" y="2536"/>
                </a:lnTo>
                <a:lnTo>
                  <a:pt x="1677" y="2536"/>
                </a:lnTo>
                <a:lnTo>
                  <a:pt x="1725" y="2524"/>
                </a:lnTo>
                <a:lnTo>
                  <a:pt x="1773" y="2509"/>
                </a:lnTo>
                <a:lnTo>
                  <a:pt x="1818" y="2494"/>
                </a:lnTo>
                <a:lnTo>
                  <a:pt x="1866" y="2476"/>
                </a:lnTo>
                <a:lnTo>
                  <a:pt x="1908" y="2455"/>
                </a:lnTo>
                <a:lnTo>
                  <a:pt x="1953" y="2434"/>
                </a:lnTo>
                <a:lnTo>
                  <a:pt x="1995" y="2410"/>
                </a:lnTo>
                <a:lnTo>
                  <a:pt x="2037" y="2386"/>
                </a:lnTo>
                <a:lnTo>
                  <a:pt x="2220" y="2570"/>
                </a:lnTo>
                <a:lnTo>
                  <a:pt x="2220" y="2570"/>
                </a:lnTo>
                <a:lnTo>
                  <a:pt x="2229" y="2576"/>
                </a:lnTo>
                <a:lnTo>
                  <a:pt x="2241" y="2582"/>
                </a:lnTo>
                <a:lnTo>
                  <a:pt x="2253" y="2588"/>
                </a:lnTo>
                <a:lnTo>
                  <a:pt x="2265" y="2588"/>
                </a:lnTo>
                <a:lnTo>
                  <a:pt x="2277" y="2588"/>
                </a:lnTo>
                <a:lnTo>
                  <a:pt x="2289" y="2582"/>
                </a:lnTo>
                <a:lnTo>
                  <a:pt x="2301" y="2576"/>
                </a:lnTo>
                <a:lnTo>
                  <a:pt x="2310" y="2570"/>
                </a:lnTo>
                <a:lnTo>
                  <a:pt x="2569" y="2311"/>
                </a:lnTo>
                <a:lnTo>
                  <a:pt x="2569" y="2311"/>
                </a:lnTo>
                <a:lnTo>
                  <a:pt x="2578" y="2302"/>
                </a:lnTo>
                <a:lnTo>
                  <a:pt x="2584" y="2290"/>
                </a:lnTo>
                <a:lnTo>
                  <a:pt x="2587" y="2278"/>
                </a:lnTo>
                <a:lnTo>
                  <a:pt x="2587" y="2266"/>
                </a:lnTo>
                <a:lnTo>
                  <a:pt x="2587" y="2254"/>
                </a:lnTo>
                <a:lnTo>
                  <a:pt x="2584" y="2242"/>
                </a:lnTo>
                <a:lnTo>
                  <a:pt x="2578" y="2230"/>
                </a:lnTo>
                <a:lnTo>
                  <a:pt x="2569" y="2218"/>
                </a:lnTo>
                <a:lnTo>
                  <a:pt x="2386" y="2038"/>
                </a:lnTo>
                <a:lnTo>
                  <a:pt x="2386" y="2038"/>
                </a:lnTo>
                <a:lnTo>
                  <a:pt x="2413" y="1996"/>
                </a:lnTo>
                <a:lnTo>
                  <a:pt x="2434" y="1954"/>
                </a:lnTo>
                <a:lnTo>
                  <a:pt x="2458" y="1908"/>
                </a:lnTo>
                <a:lnTo>
                  <a:pt x="2476" y="1863"/>
                </a:lnTo>
                <a:lnTo>
                  <a:pt x="2494" y="1818"/>
                </a:lnTo>
                <a:lnTo>
                  <a:pt x="2509" y="1773"/>
                </a:lnTo>
                <a:lnTo>
                  <a:pt x="2524" y="1725"/>
                </a:lnTo>
                <a:lnTo>
                  <a:pt x="2536" y="1677"/>
                </a:lnTo>
                <a:lnTo>
                  <a:pt x="2794" y="1677"/>
                </a:lnTo>
                <a:lnTo>
                  <a:pt x="2794" y="1677"/>
                </a:lnTo>
                <a:lnTo>
                  <a:pt x="2806" y="1674"/>
                </a:lnTo>
                <a:lnTo>
                  <a:pt x="2818" y="1671"/>
                </a:lnTo>
                <a:lnTo>
                  <a:pt x="2830" y="1665"/>
                </a:lnTo>
                <a:lnTo>
                  <a:pt x="2839" y="1656"/>
                </a:lnTo>
                <a:lnTo>
                  <a:pt x="2848" y="1647"/>
                </a:lnTo>
                <a:lnTo>
                  <a:pt x="2854" y="1638"/>
                </a:lnTo>
                <a:lnTo>
                  <a:pt x="2857" y="1623"/>
                </a:lnTo>
                <a:lnTo>
                  <a:pt x="2857" y="1611"/>
                </a:lnTo>
                <a:lnTo>
                  <a:pt x="2857" y="1247"/>
                </a:lnTo>
                <a:lnTo>
                  <a:pt x="2857" y="1247"/>
                </a:lnTo>
                <a:lnTo>
                  <a:pt x="2857" y="1235"/>
                </a:lnTo>
                <a:lnTo>
                  <a:pt x="2854" y="1223"/>
                </a:lnTo>
                <a:lnTo>
                  <a:pt x="2848" y="1211"/>
                </a:lnTo>
                <a:lnTo>
                  <a:pt x="2839" y="1202"/>
                </a:lnTo>
                <a:lnTo>
                  <a:pt x="2830" y="1193"/>
                </a:lnTo>
                <a:lnTo>
                  <a:pt x="2818" y="1187"/>
                </a:lnTo>
                <a:lnTo>
                  <a:pt x="2806" y="1184"/>
                </a:lnTo>
                <a:lnTo>
                  <a:pt x="2794" y="1181"/>
                </a:lnTo>
                <a:lnTo>
                  <a:pt x="2794" y="1181"/>
                </a:lnTo>
                <a:close/>
                <a:moveTo>
                  <a:pt x="1430" y="2311"/>
                </a:moveTo>
                <a:lnTo>
                  <a:pt x="1430" y="2311"/>
                </a:lnTo>
                <a:lnTo>
                  <a:pt x="1385" y="2311"/>
                </a:lnTo>
                <a:lnTo>
                  <a:pt x="1340" y="2308"/>
                </a:lnTo>
                <a:lnTo>
                  <a:pt x="1295" y="2302"/>
                </a:lnTo>
                <a:lnTo>
                  <a:pt x="1253" y="2293"/>
                </a:lnTo>
                <a:lnTo>
                  <a:pt x="1211" y="2284"/>
                </a:lnTo>
                <a:lnTo>
                  <a:pt x="1169" y="2272"/>
                </a:lnTo>
                <a:lnTo>
                  <a:pt x="1127" y="2257"/>
                </a:lnTo>
                <a:lnTo>
                  <a:pt x="1088" y="2242"/>
                </a:lnTo>
                <a:lnTo>
                  <a:pt x="1049" y="2224"/>
                </a:lnTo>
                <a:lnTo>
                  <a:pt x="1010" y="2206"/>
                </a:lnTo>
                <a:lnTo>
                  <a:pt x="974" y="2185"/>
                </a:lnTo>
                <a:lnTo>
                  <a:pt x="937" y="2161"/>
                </a:lnTo>
                <a:lnTo>
                  <a:pt x="901" y="2137"/>
                </a:lnTo>
                <a:lnTo>
                  <a:pt x="868" y="2110"/>
                </a:lnTo>
                <a:lnTo>
                  <a:pt x="838" y="2083"/>
                </a:lnTo>
                <a:lnTo>
                  <a:pt x="805" y="2053"/>
                </a:lnTo>
                <a:lnTo>
                  <a:pt x="778" y="2023"/>
                </a:lnTo>
                <a:lnTo>
                  <a:pt x="748" y="1990"/>
                </a:lnTo>
                <a:lnTo>
                  <a:pt x="724" y="1957"/>
                </a:lnTo>
                <a:lnTo>
                  <a:pt x="697" y="1923"/>
                </a:lnTo>
                <a:lnTo>
                  <a:pt x="676" y="1887"/>
                </a:lnTo>
                <a:lnTo>
                  <a:pt x="655" y="1848"/>
                </a:lnTo>
                <a:lnTo>
                  <a:pt x="634" y="1812"/>
                </a:lnTo>
                <a:lnTo>
                  <a:pt x="616" y="1773"/>
                </a:lnTo>
                <a:lnTo>
                  <a:pt x="601" y="1731"/>
                </a:lnTo>
                <a:lnTo>
                  <a:pt x="586" y="1692"/>
                </a:lnTo>
                <a:lnTo>
                  <a:pt x="577" y="1650"/>
                </a:lnTo>
                <a:lnTo>
                  <a:pt x="565" y="1608"/>
                </a:lnTo>
                <a:lnTo>
                  <a:pt x="559" y="1563"/>
                </a:lnTo>
                <a:lnTo>
                  <a:pt x="553" y="1521"/>
                </a:lnTo>
                <a:lnTo>
                  <a:pt x="550" y="1476"/>
                </a:lnTo>
                <a:lnTo>
                  <a:pt x="547" y="1431"/>
                </a:lnTo>
                <a:lnTo>
                  <a:pt x="547" y="1431"/>
                </a:lnTo>
                <a:lnTo>
                  <a:pt x="550" y="1383"/>
                </a:lnTo>
                <a:lnTo>
                  <a:pt x="553" y="1341"/>
                </a:lnTo>
                <a:lnTo>
                  <a:pt x="559" y="1295"/>
                </a:lnTo>
                <a:lnTo>
                  <a:pt x="565" y="1250"/>
                </a:lnTo>
                <a:lnTo>
                  <a:pt x="577" y="1208"/>
                </a:lnTo>
                <a:lnTo>
                  <a:pt x="586" y="1166"/>
                </a:lnTo>
                <a:lnTo>
                  <a:pt x="601" y="1127"/>
                </a:lnTo>
                <a:lnTo>
                  <a:pt x="616" y="1085"/>
                </a:lnTo>
                <a:lnTo>
                  <a:pt x="634" y="1046"/>
                </a:lnTo>
                <a:lnTo>
                  <a:pt x="655" y="1010"/>
                </a:lnTo>
                <a:lnTo>
                  <a:pt x="676" y="971"/>
                </a:lnTo>
                <a:lnTo>
                  <a:pt x="697" y="938"/>
                </a:lnTo>
                <a:lnTo>
                  <a:pt x="724" y="902"/>
                </a:lnTo>
                <a:lnTo>
                  <a:pt x="748" y="869"/>
                </a:lnTo>
                <a:lnTo>
                  <a:pt x="778" y="836"/>
                </a:lnTo>
                <a:lnTo>
                  <a:pt x="805" y="806"/>
                </a:lnTo>
                <a:lnTo>
                  <a:pt x="838" y="776"/>
                </a:lnTo>
                <a:lnTo>
                  <a:pt x="868" y="749"/>
                </a:lnTo>
                <a:lnTo>
                  <a:pt x="901" y="722"/>
                </a:lnTo>
                <a:lnTo>
                  <a:pt x="937" y="698"/>
                </a:lnTo>
                <a:lnTo>
                  <a:pt x="974" y="677"/>
                </a:lnTo>
                <a:lnTo>
                  <a:pt x="1010" y="655"/>
                </a:lnTo>
                <a:lnTo>
                  <a:pt x="1049" y="634"/>
                </a:lnTo>
                <a:lnTo>
                  <a:pt x="1088" y="616"/>
                </a:lnTo>
                <a:lnTo>
                  <a:pt x="1127" y="601"/>
                </a:lnTo>
                <a:lnTo>
                  <a:pt x="1169" y="586"/>
                </a:lnTo>
                <a:lnTo>
                  <a:pt x="1211" y="574"/>
                </a:lnTo>
                <a:lnTo>
                  <a:pt x="1253" y="565"/>
                </a:lnTo>
                <a:lnTo>
                  <a:pt x="1295" y="556"/>
                </a:lnTo>
                <a:lnTo>
                  <a:pt x="1340" y="553"/>
                </a:lnTo>
                <a:lnTo>
                  <a:pt x="1385" y="547"/>
                </a:lnTo>
                <a:lnTo>
                  <a:pt x="1430" y="547"/>
                </a:lnTo>
                <a:lnTo>
                  <a:pt x="1430" y="547"/>
                </a:lnTo>
                <a:lnTo>
                  <a:pt x="1475" y="547"/>
                </a:lnTo>
                <a:lnTo>
                  <a:pt x="1520" y="553"/>
                </a:lnTo>
                <a:lnTo>
                  <a:pt x="1562" y="556"/>
                </a:lnTo>
                <a:lnTo>
                  <a:pt x="1607" y="565"/>
                </a:lnTo>
                <a:lnTo>
                  <a:pt x="1650" y="574"/>
                </a:lnTo>
                <a:lnTo>
                  <a:pt x="1692" y="586"/>
                </a:lnTo>
                <a:lnTo>
                  <a:pt x="1734" y="601"/>
                </a:lnTo>
                <a:lnTo>
                  <a:pt x="1773" y="616"/>
                </a:lnTo>
                <a:lnTo>
                  <a:pt x="1812" y="634"/>
                </a:lnTo>
                <a:lnTo>
                  <a:pt x="1851" y="655"/>
                </a:lnTo>
                <a:lnTo>
                  <a:pt x="1887" y="677"/>
                </a:lnTo>
                <a:lnTo>
                  <a:pt x="1923" y="698"/>
                </a:lnTo>
                <a:lnTo>
                  <a:pt x="1956" y="722"/>
                </a:lnTo>
                <a:lnTo>
                  <a:pt x="1989" y="749"/>
                </a:lnTo>
                <a:lnTo>
                  <a:pt x="2022" y="776"/>
                </a:lnTo>
                <a:lnTo>
                  <a:pt x="2052" y="806"/>
                </a:lnTo>
                <a:lnTo>
                  <a:pt x="2082" y="836"/>
                </a:lnTo>
                <a:lnTo>
                  <a:pt x="2109" y="869"/>
                </a:lnTo>
                <a:lnTo>
                  <a:pt x="2136" y="902"/>
                </a:lnTo>
                <a:lnTo>
                  <a:pt x="2160" y="938"/>
                </a:lnTo>
                <a:lnTo>
                  <a:pt x="2184" y="971"/>
                </a:lnTo>
                <a:lnTo>
                  <a:pt x="2205" y="1010"/>
                </a:lnTo>
                <a:lnTo>
                  <a:pt x="2223" y="1046"/>
                </a:lnTo>
                <a:lnTo>
                  <a:pt x="2241" y="1085"/>
                </a:lnTo>
                <a:lnTo>
                  <a:pt x="2256" y="1127"/>
                </a:lnTo>
                <a:lnTo>
                  <a:pt x="2271" y="1166"/>
                </a:lnTo>
                <a:lnTo>
                  <a:pt x="2283" y="1208"/>
                </a:lnTo>
                <a:lnTo>
                  <a:pt x="2292" y="1250"/>
                </a:lnTo>
                <a:lnTo>
                  <a:pt x="2301" y="1295"/>
                </a:lnTo>
                <a:lnTo>
                  <a:pt x="2307" y="1341"/>
                </a:lnTo>
                <a:lnTo>
                  <a:pt x="2310" y="1383"/>
                </a:lnTo>
                <a:lnTo>
                  <a:pt x="2310" y="1431"/>
                </a:lnTo>
                <a:lnTo>
                  <a:pt x="2310" y="1431"/>
                </a:lnTo>
                <a:lnTo>
                  <a:pt x="2310" y="1476"/>
                </a:lnTo>
                <a:lnTo>
                  <a:pt x="2307" y="1521"/>
                </a:lnTo>
                <a:lnTo>
                  <a:pt x="2301" y="1563"/>
                </a:lnTo>
                <a:lnTo>
                  <a:pt x="2292" y="1608"/>
                </a:lnTo>
                <a:lnTo>
                  <a:pt x="2283" y="1650"/>
                </a:lnTo>
                <a:lnTo>
                  <a:pt x="2271" y="1692"/>
                </a:lnTo>
                <a:lnTo>
                  <a:pt x="2256" y="1731"/>
                </a:lnTo>
                <a:lnTo>
                  <a:pt x="2241" y="1773"/>
                </a:lnTo>
                <a:lnTo>
                  <a:pt x="2223" y="1812"/>
                </a:lnTo>
                <a:lnTo>
                  <a:pt x="2205" y="1848"/>
                </a:lnTo>
                <a:lnTo>
                  <a:pt x="2184" y="1887"/>
                </a:lnTo>
                <a:lnTo>
                  <a:pt x="2160" y="1923"/>
                </a:lnTo>
                <a:lnTo>
                  <a:pt x="2136" y="1957"/>
                </a:lnTo>
                <a:lnTo>
                  <a:pt x="2109" y="1990"/>
                </a:lnTo>
                <a:lnTo>
                  <a:pt x="2082" y="2023"/>
                </a:lnTo>
                <a:lnTo>
                  <a:pt x="2052" y="2053"/>
                </a:lnTo>
                <a:lnTo>
                  <a:pt x="2022" y="2083"/>
                </a:lnTo>
                <a:lnTo>
                  <a:pt x="1989" y="2110"/>
                </a:lnTo>
                <a:lnTo>
                  <a:pt x="1956" y="2137"/>
                </a:lnTo>
                <a:lnTo>
                  <a:pt x="1923" y="2161"/>
                </a:lnTo>
                <a:lnTo>
                  <a:pt x="1887" y="2185"/>
                </a:lnTo>
                <a:lnTo>
                  <a:pt x="1851" y="2206"/>
                </a:lnTo>
                <a:lnTo>
                  <a:pt x="1812" y="2224"/>
                </a:lnTo>
                <a:lnTo>
                  <a:pt x="1773" y="2242"/>
                </a:lnTo>
                <a:lnTo>
                  <a:pt x="1734" y="2257"/>
                </a:lnTo>
                <a:lnTo>
                  <a:pt x="1692" y="2272"/>
                </a:lnTo>
                <a:lnTo>
                  <a:pt x="1650" y="2284"/>
                </a:lnTo>
                <a:lnTo>
                  <a:pt x="1607" y="2293"/>
                </a:lnTo>
                <a:lnTo>
                  <a:pt x="1562" y="2302"/>
                </a:lnTo>
                <a:lnTo>
                  <a:pt x="1520" y="2308"/>
                </a:lnTo>
                <a:lnTo>
                  <a:pt x="1475" y="2311"/>
                </a:lnTo>
                <a:lnTo>
                  <a:pt x="1430" y="2311"/>
                </a:lnTo>
                <a:lnTo>
                  <a:pt x="1430" y="23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9" name="Freeform 27">
            <a:extLst>
              <a:ext uri="{FF2B5EF4-FFF2-40B4-BE49-F238E27FC236}">
                <a16:creationId xmlns:a16="http://schemas.microsoft.com/office/drawing/2014/main" id="{2E8D32F1-23A0-84A0-17B0-3B66606AFB84}"/>
              </a:ext>
            </a:extLst>
          </p:cNvPr>
          <p:cNvSpPr>
            <a:spLocks/>
          </p:cNvSpPr>
          <p:nvPr/>
        </p:nvSpPr>
        <p:spPr bwMode="auto">
          <a:xfrm>
            <a:off x="4232763" y="2458588"/>
            <a:ext cx="678473" cy="678473"/>
          </a:xfrm>
          <a:custGeom>
            <a:avLst/>
            <a:gdLst>
              <a:gd name="T0" fmla="*/ 1568 w 1568"/>
              <a:gd name="T1" fmla="*/ 784 h 1568"/>
              <a:gd name="T2" fmla="*/ 1565 w 1568"/>
              <a:gd name="T3" fmla="*/ 865 h 1568"/>
              <a:gd name="T4" fmla="*/ 1553 w 1568"/>
              <a:gd name="T5" fmla="*/ 943 h 1568"/>
              <a:gd name="T6" fmla="*/ 1532 w 1568"/>
              <a:gd name="T7" fmla="*/ 1018 h 1568"/>
              <a:gd name="T8" fmla="*/ 1508 w 1568"/>
              <a:gd name="T9" fmla="*/ 1091 h 1568"/>
              <a:gd name="T10" fmla="*/ 1475 w 1568"/>
              <a:gd name="T11" fmla="*/ 1160 h 1568"/>
              <a:gd name="T12" fmla="*/ 1436 w 1568"/>
              <a:gd name="T13" fmla="*/ 1223 h 1568"/>
              <a:gd name="T14" fmla="*/ 1391 w 1568"/>
              <a:gd name="T15" fmla="*/ 1283 h 1568"/>
              <a:gd name="T16" fmla="*/ 1283 w 1568"/>
              <a:gd name="T17" fmla="*/ 1391 h 1568"/>
              <a:gd name="T18" fmla="*/ 1223 w 1568"/>
              <a:gd name="T19" fmla="*/ 1436 h 1568"/>
              <a:gd name="T20" fmla="*/ 1160 w 1568"/>
              <a:gd name="T21" fmla="*/ 1475 h 1568"/>
              <a:gd name="T22" fmla="*/ 1090 w 1568"/>
              <a:gd name="T23" fmla="*/ 1508 h 1568"/>
              <a:gd name="T24" fmla="*/ 1018 w 1568"/>
              <a:gd name="T25" fmla="*/ 1532 h 1568"/>
              <a:gd name="T26" fmla="*/ 943 w 1568"/>
              <a:gd name="T27" fmla="*/ 1553 h 1568"/>
              <a:gd name="T28" fmla="*/ 865 w 1568"/>
              <a:gd name="T29" fmla="*/ 1565 h 1568"/>
              <a:gd name="T30" fmla="*/ 784 w 1568"/>
              <a:gd name="T31" fmla="*/ 1568 h 1568"/>
              <a:gd name="T32" fmla="*/ 745 w 1568"/>
              <a:gd name="T33" fmla="*/ 1568 h 1568"/>
              <a:gd name="T34" fmla="*/ 664 w 1568"/>
              <a:gd name="T35" fmla="*/ 1559 h 1568"/>
              <a:gd name="T36" fmla="*/ 589 w 1568"/>
              <a:gd name="T37" fmla="*/ 1544 h 1568"/>
              <a:gd name="T38" fmla="*/ 517 w 1568"/>
              <a:gd name="T39" fmla="*/ 1520 h 1568"/>
              <a:gd name="T40" fmla="*/ 445 w 1568"/>
              <a:gd name="T41" fmla="*/ 1490 h 1568"/>
              <a:gd name="T42" fmla="*/ 378 w 1568"/>
              <a:gd name="T43" fmla="*/ 1454 h 1568"/>
              <a:gd name="T44" fmla="*/ 315 w 1568"/>
              <a:gd name="T45" fmla="*/ 1412 h 1568"/>
              <a:gd name="T46" fmla="*/ 231 w 1568"/>
              <a:gd name="T47" fmla="*/ 1340 h 1568"/>
              <a:gd name="T48" fmla="*/ 156 w 1568"/>
              <a:gd name="T49" fmla="*/ 1253 h 1568"/>
              <a:gd name="T50" fmla="*/ 114 w 1568"/>
              <a:gd name="T51" fmla="*/ 1190 h 1568"/>
              <a:gd name="T52" fmla="*/ 78 w 1568"/>
              <a:gd name="T53" fmla="*/ 1124 h 1568"/>
              <a:gd name="T54" fmla="*/ 48 w 1568"/>
              <a:gd name="T55" fmla="*/ 1055 h 1568"/>
              <a:gd name="T56" fmla="*/ 24 w 1568"/>
              <a:gd name="T57" fmla="*/ 979 h 1568"/>
              <a:gd name="T58" fmla="*/ 9 w 1568"/>
              <a:gd name="T59" fmla="*/ 904 h 1568"/>
              <a:gd name="T60" fmla="*/ 0 w 1568"/>
              <a:gd name="T61" fmla="*/ 826 h 1568"/>
              <a:gd name="T62" fmla="*/ 0 w 1568"/>
              <a:gd name="T63" fmla="*/ 784 h 1568"/>
              <a:gd name="T64" fmla="*/ 3 w 1568"/>
              <a:gd name="T65" fmla="*/ 706 h 1568"/>
              <a:gd name="T66" fmla="*/ 15 w 1568"/>
              <a:gd name="T67" fmla="*/ 628 h 1568"/>
              <a:gd name="T68" fmla="*/ 36 w 1568"/>
              <a:gd name="T69" fmla="*/ 553 h 1568"/>
              <a:gd name="T70" fmla="*/ 63 w 1568"/>
              <a:gd name="T71" fmla="*/ 481 h 1568"/>
              <a:gd name="T72" fmla="*/ 96 w 1568"/>
              <a:gd name="T73" fmla="*/ 412 h 1568"/>
              <a:gd name="T74" fmla="*/ 135 w 1568"/>
              <a:gd name="T75" fmla="*/ 345 h 1568"/>
              <a:gd name="T76" fmla="*/ 180 w 1568"/>
              <a:gd name="T77" fmla="*/ 285 h 1568"/>
              <a:gd name="T78" fmla="*/ 285 w 1568"/>
              <a:gd name="T79" fmla="*/ 180 h 1568"/>
              <a:gd name="T80" fmla="*/ 345 w 1568"/>
              <a:gd name="T81" fmla="*/ 135 h 1568"/>
              <a:gd name="T82" fmla="*/ 411 w 1568"/>
              <a:gd name="T83" fmla="*/ 96 h 1568"/>
              <a:gd name="T84" fmla="*/ 481 w 1568"/>
              <a:gd name="T85" fmla="*/ 63 h 1568"/>
              <a:gd name="T86" fmla="*/ 553 w 1568"/>
              <a:gd name="T87" fmla="*/ 36 h 1568"/>
              <a:gd name="T88" fmla="*/ 628 w 1568"/>
              <a:gd name="T89" fmla="*/ 15 h 1568"/>
              <a:gd name="T90" fmla="*/ 706 w 1568"/>
              <a:gd name="T91" fmla="*/ 3 h 1568"/>
              <a:gd name="T92" fmla="*/ 784 w 1568"/>
              <a:gd name="T93" fmla="*/ 0 h 1568"/>
              <a:gd name="T94" fmla="*/ 826 w 1568"/>
              <a:gd name="T95" fmla="*/ 0 h 1568"/>
              <a:gd name="T96" fmla="*/ 904 w 1568"/>
              <a:gd name="T97" fmla="*/ 9 h 1568"/>
              <a:gd name="T98" fmla="*/ 979 w 1568"/>
              <a:gd name="T99" fmla="*/ 24 h 1568"/>
              <a:gd name="T100" fmla="*/ 1054 w 1568"/>
              <a:gd name="T101" fmla="*/ 48 h 1568"/>
              <a:gd name="T102" fmla="*/ 1124 w 1568"/>
              <a:gd name="T103" fmla="*/ 78 h 1568"/>
              <a:gd name="T104" fmla="*/ 1190 w 1568"/>
              <a:gd name="T105" fmla="*/ 114 h 1568"/>
              <a:gd name="T106" fmla="*/ 1253 w 1568"/>
              <a:gd name="T107" fmla="*/ 156 h 1568"/>
              <a:gd name="T108" fmla="*/ 1340 w 1568"/>
              <a:gd name="T109" fmla="*/ 231 h 1568"/>
              <a:gd name="T110" fmla="*/ 1412 w 1568"/>
              <a:gd name="T111" fmla="*/ 315 h 1568"/>
              <a:gd name="T112" fmla="*/ 1454 w 1568"/>
              <a:gd name="T113" fmla="*/ 378 h 1568"/>
              <a:gd name="T114" fmla="*/ 1490 w 1568"/>
              <a:gd name="T115" fmla="*/ 445 h 1568"/>
              <a:gd name="T116" fmla="*/ 1520 w 1568"/>
              <a:gd name="T117" fmla="*/ 514 h 1568"/>
              <a:gd name="T118" fmla="*/ 1544 w 1568"/>
              <a:gd name="T119" fmla="*/ 589 h 1568"/>
              <a:gd name="T120" fmla="*/ 1559 w 1568"/>
              <a:gd name="T121" fmla="*/ 664 h 1568"/>
              <a:gd name="T122" fmla="*/ 1568 w 1568"/>
              <a:gd name="T123" fmla="*/ 745 h 1568"/>
              <a:gd name="T124" fmla="*/ 1568 w 1568"/>
              <a:gd name="T125" fmla="*/ 784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8" h="1568">
                <a:moveTo>
                  <a:pt x="1568" y="784"/>
                </a:moveTo>
                <a:lnTo>
                  <a:pt x="1568" y="784"/>
                </a:lnTo>
                <a:lnTo>
                  <a:pt x="1568" y="826"/>
                </a:lnTo>
                <a:lnTo>
                  <a:pt x="1565" y="865"/>
                </a:lnTo>
                <a:lnTo>
                  <a:pt x="1559" y="904"/>
                </a:lnTo>
                <a:lnTo>
                  <a:pt x="1553" y="943"/>
                </a:lnTo>
                <a:lnTo>
                  <a:pt x="1544" y="979"/>
                </a:lnTo>
                <a:lnTo>
                  <a:pt x="1532" y="1018"/>
                </a:lnTo>
                <a:lnTo>
                  <a:pt x="1520" y="1055"/>
                </a:lnTo>
                <a:lnTo>
                  <a:pt x="1508" y="1091"/>
                </a:lnTo>
                <a:lnTo>
                  <a:pt x="1490" y="1124"/>
                </a:lnTo>
                <a:lnTo>
                  <a:pt x="1475" y="1160"/>
                </a:lnTo>
                <a:lnTo>
                  <a:pt x="1454" y="1190"/>
                </a:lnTo>
                <a:lnTo>
                  <a:pt x="1436" y="1223"/>
                </a:lnTo>
                <a:lnTo>
                  <a:pt x="1412" y="1253"/>
                </a:lnTo>
                <a:lnTo>
                  <a:pt x="1391" y="1283"/>
                </a:lnTo>
                <a:lnTo>
                  <a:pt x="1340" y="1340"/>
                </a:lnTo>
                <a:lnTo>
                  <a:pt x="1283" y="1391"/>
                </a:lnTo>
                <a:lnTo>
                  <a:pt x="1253" y="1412"/>
                </a:lnTo>
                <a:lnTo>
                  <a:pt x="1223" y="1436"/>
                </a:lnTo>
                <a:lnTo>
                  <a:pt x="1190" y="1454"/>
                </a:lnTo>
                <a:lnTo>
                  <a:pt x="1160" y="1475"/>
                </a:lnTo>
                <a:lnTo>
                  <a:pt x="1124" y="1490"/>
                </a:lnTo>
                <a:lnTo>
                  <a:pt x="1090" y="1508"/>
                </a:lnTo>
                <a:lnTo>
                  <a:pt x="1054" y="1520"/>
                </a:lnTo>
                <a:lnTo>
                  <a:pt x="1018" y="1532"/>
                </a:lnTo>
                <a:lnTo>
                  <a:pt x="979" y="1544"/>
                </a:lnTo>
                <a:lnTo>
                  <a:pt x="943" y="1553"/>
                </a:lnTo>
                <a:lnTo>
                  <a:pt x="904" y="1559"/>
                </a:lnTo>
                <a:lnTo>
                  <a:pt x="865" y="1565"/>
                </a:lnTo>
                <a:lnTo>
                  <a:pt x="826" y="1568"/>
                </a:lnTo>
                <a:lnTo>
                  <a:pt x="784" y="1568"/>
                </a:lnTo>
                <a:lnTo>
                  <a:pt x="784" y="1568"/>
                </a:lnTo>
                <a:lnTo>
                  <a:pt x="745" y="1568"/>
                </a:lnTo>
                <a:lnTo>
                  <a:pt x="706" y="1565"/>
                </a:lnTo>
                <a:lnTo>
                  <a:pt x="664" y="1559"/>
                </a:lnTo>
                <a:lnTo>
                  <a:pt x="628" y="1553"/>
                </a:lnTo>
                <a:lnTo>
                  <a:pt x="589" y="1544"/>
                </a:lnTo>
                <a:lnTo>
                  <a:pt x="553" y="1532"/>
                </a:lnTo>
                <a:lnTo>
                  <a:pt x="517" y="1520"/>
                </a:lnTo>
                <a:lnTo>
                  <a:pt x="481" y="1508"/>
                </a:lnTo>
                <a:lnTo>
                  <a:pt x="445" y="1490"/>
                </a:lnTo>
                <a:lnTo>
                  <a:pt x="411" y="1475"/>
                </a:lnTo>
                <a:lnTo>
                  <a:pt x="378" y="1454"/>
                </a:lnTo>
                <a:lnTo>
                  <a:pt x="345" y="1436"/>
                </a:lnTo>
                <a:lnTo>
                  <a:pt x="315" y="1412"/>
                </a:lnTo>
                <a:lnTo>
                  <a:pt x="285" y="1391"/>
                </a:lnTo>
                <a:lnTo>
                  <a:pt x="231" y="1340"/>
                </a:lnTo>
                <a:lnTo>
                  <a:pt x="180" y="1283"/>
                </a:lnTo>
                <a:lnTo>
                  <a:pt x="156" y="1253"/>
                </a:lnTo>
                <a:lnTo>
                  <a:pt x="135" y="1223"/>
                </a:lnTo>
                <a:lnTo>
                  <a:pt x="114" y="1190"/>
                </a:lnTo>
                <a:lnTo>
                  <a:pt x="96" y="1160"/>
                </a:lnTo>
                <a:lnTo>
                  <a:pt x="78" y="1124"/>
                </a:lnTo>
                <a:lnTo>
                  <a:pt x="63" y="1091"/>
                </a:lnTo>
                <a:lnTo>
                  <a:pt x="48" y="1055"/>
                </a:lnTo>
                <a:lnTo>
                  <a:pt x="36" y="1018"/>
                </a:lnTo>
                <a:lnTo>
                  <a:pt x="24" y="979"/>
                </a:lnTo>
                <a:lnTo>
                  <a:pt x="15" y="943"/>
                </a:lnTo>
                <a:lnTo>
                  <a:pt x="9" y="904"/>
                </a:lnTo>
                <a:lnTo>
                  <a:pt x="3" y="865"/>
                </a:lnTo>
                <a:lnTo>
                  <a:pt x="0" y="826"/>
                </a:lnTo>
                <a:lnTo>
                  <a:pt x="0" y="784"/>
                </a:lnTo>
                <a:lnTo>
                  <a:pt x="0" y="784"/>
                </a:lnTo>
                <a:lnTo>
                  <a:pt x="0" y="745"/>
                </a:lnTo>
                <a:lnTo>
                  <a:pt x="3" y="706"/>
                </a:lnTo>
                <a:lnTo>
                  <a:pt x="9" y="664"/>
                </a:lnTo>
                <a:lnTo>
                  <a:pt x="15" y="628"/>
                </a:lnTo>
                <a:lnTo>
                  <a:pt x="24" y="589"/>
                </a:lnTo>
                <a:lnTo>
                  <a:pt x="36" y="553"/>
                </a:lnTo>
                <a:lnTo>
                  <a:pt x="48" y="514"/>
                </a:lnTo>
                <a:lnTo>
                  <a:pt x="63" y="481"/>
                </a:lnTo>
                <a:lnTo>
                  <a:pt x="78" y="445"/>
                </a:lnTo>
                <a:lnTo>
                  <a:pt x="96" y="412"/>
                </a:lnTo>
                <a:lnTo>
                  <a:pt x="114" y="378"/>
                </a:lnTo>
                <a:lnTo>
                  <a:pt x="135" y="345"/>
                </a:lnTo>
                <a:lnTo>
                  <a:pt x="156" y="315"/>
                </a:lnTo>
                <a:lnTo>
                  <a:pt x="180" y="285"/>
                </a:lnTo>
                <a:lnTo>
                  <a:pt x="231" y="231"/>
                </a:lnTo>
                <a:lnTo>
                  <a:pt x="285" y="180"/>
                </a:lnTo>
                <a:lnTo>
                  <a:pt x="315" y="156"/>
                </a:lnTo>
                <a:lnTo>
                  <a:pt x="345" y="135"/>
                </a:lnTo>
                <a:lnTo>
                  <a:pt x="378" y="114"/>
                </a:lnTo>
                <a:lnTo>
                  <a:pt x="411" y="96"/>
                </a:lnTo>
                <a:lnTo>
                  <a:pt x="445" y="78"/>
                </a:lnTo>
                <a:lnTo>
                  <a:pt x="481" y="63"/>
                </a:lnTo>
                <a:lnTo>
                  <a:pt x="517" y="48"/>
                </a:lnTo>
                <a:lnTo>
                  <a:pt x="553" y="36"/>
                </a:lnTo>
                <a:lnTo>
                  <a:pt x="589" y="24"/>
                </a:lnTo>
                <a:lnTo>
                  <a:pt x="628" y="15"/>
                </a:lnTo>
                <a:lnTo>
                  <a:pt x="664" y="9"/>
                </a:lnTo>
                <a:lnTo>
                  <a:pt x="706" y="3"/>
                </a:lnTo>
                <a:lnTo>
                  <a:pt x="745" y="0"/>
                </a:lnTo>
                <a:lnTo>
                  <a:pt x="784" y="0"/>
                </a:lnTo>
                <a:lnTo>
                  <a:pt x="784" y="0"/>
                </a:lnTo>
                <a:lnTo>
                  <a:pt x="826" y="0"/>
                </a:lnTo>
                <a:lnTo>
                  <a:pt x="865" y="3"/>
                </a:lnTo>
                <a:lnTo>
                  <a:pt x="904" y="9"/>
                </a:lnTo>
                <a:lnTo>
                  <a:pt x="943" y="15"/>
                </a:lnTo>
                <a:lnTo>
                  <a:pt x="979" y="24"/>
                </a:lnTo>
                <a:lnTo>
                  <a:pt x="1018" y="36"/>
                </a:lnTo>
                <a:lnTo>
                  <a:pt x="1054" y="48"/>
                </a:lnTo>
                <a:lnTo>
                  <a:pt x="1090" y="63"/>
                </a:lnTo>
                <a:lnTo>
                  <a:pt x="1124" y="78"/>
                </a:lnTo>
                <a:lnTo>
                  <a:pt x="1160" y="96"/>
                </a:lnTo>
                <a:lnTo>
                  <a:pt x="1190" y="114"/>
                </a:lnTo>
                <a:lnTo>
                  <a:pt x="1223" y="135"/>
                </a:lnTo>
                <a:lnTo>
                  <a:pt x="1253" y="156"/>
                </a:lnTo>
                <a:lnTo>
                  <a:pt x="1283" y="180"/>
                </a:lnTo>
                <a:lnTo>
                  <a:pt x="1340" y="231"/>
                </a:lnTo>
                <a:lnTo>
                  <a:pt x="1391" y="285"/>
                </a:lnTo>
                <a:lnTo>
                  <a:pt x="1412" y="315"/>
                </a:lnTo>
                <a:lnTo>
                  <a:pt x="1436" y="345"/>
                </a:lnTo>
                <a:lnTo>
                  <a:pt x="1454" y="378"/>
                </a:lnTo>
                <a:lnTo>
                  <a:pt x="1475" y="412"/>
                </a:lnTo>
                <a:lnTo>
                  <a:pt x="1490" y="445"/>
                </a:lnTo>
                <a:lnTo>
                  <a:pt x="1508" y="481"/>
                </a:lnTo>
                <a:lnTo>
                  <a:pt x="1520" y="514"/>
                </a:lnTo>
                <a:lnTo>
                  <a:pt x="1532" y="553"/>
                </a:lnTo>
                <a:lnTo>
                  <a:pt x="1544" y="589"/>
                </a:lnTo>
                <a:lnTo>
                  <a:pt x="1553" y="628"/>
                </a:lnTo>
                <a:lnTo>
                  <a:pt x="1559" y="664"/>
                </a:lnTo>
                <a:lnTo>
                  <a:pt x="1565" y="706"/>
                </a:lnTo>
                <a:lnTo>
                  <a:pt x="1568" y="745"/>
                </a:lnTo>
                <a:lnTo>
                  <a:pt x="1568" y="784"/>
                </a:lnTo>
                <a:lnTo>
                  <a:pt x="1568" y="7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F5C3FDD3-24F8-EA9F-2471-EFD215B54CA0}"/>
              </a:ext>
            </a:extLst>
          </p:cNvPr>
          <p:cNvSpPr>
            <a:spLocks noEditPoints="1"/>
          </p:cNvSpPr>
          <p:nvPr/>
        </p:nvSpPr>
        <p:spPr bwMode="auto">
          <a:xfrm>
            <a:off x="3953239" y="2179064"/>
            <a:ext cx="1237521" cy="1237521"/>
          </a:xfrm>
          <a:custGeom>
            <a:avLst/>
            <a:gdLst>
              <a:gd name="T0" fmla="*/ 2494 w 2860"/>
              <a:gd name="T1" fmla="*/ 1043 h 2860"/>
              <a:gd name="T2" fmla="*/ 2569 w 2860"/>
              <a:gd name="T3" fmla="*/ 640 h 2860"/>
              <a:gd name="T4" fmla="*/ 2587 w 2860"/>
              <a:gd name="T5" fmla="*/ 583 h 2860"/>
              <a:gd name="T6" fmla="*/ 2301 w 2860"/>
              <a:gd name="T7" fmla="*/ 282 h 2860"/>
              <a:gd name="T8" fmla="*/ 2229 w 2860"/>
              <a:gd name="T9" fmla="*/ 282 h 2860"/>
              <a:gd name="T10" fmla="*/ 1911 w 2860"/>
              <a:gd name="T11" fmla="*/ 402 h 2860"/>
              <a:gd name="T12" fmla="*/ 1676 w 2860"/>
              <a:gd name="T13" fmla="*/ 66 h 2860"/>
              <a:gd name="T14" fmla="*/ 1649 w 2860"/>
              <a:gd name="T15" fmla="*/ 12 h 2860"/>
              <a:gd name="T16" fmla="*/ 1235 w 2860"/>
              <a:gd name="T17" fmla="*/ 3 h 2860"/>
              <a:gd name="T18" fmla="*/ 1184 w 2860"/>
              <a:gd name="T19" fmla="*/ 54 h 2860"/>
              <a:gd name="T20" fmla="*/ 1042 w 2860"/>
              <a:gd name="T21" fmla="*/ 366 h 2860"/>
              <a:gd name="T22" fmla="*/ 640 w 2860"/>
              <a:gd name="T23" fmla="*/ 291 h 2860"/>
              <a:gd name="T24" fmla="*/ 583 w 2860"/>
              <a:gd name="T25" fmla="*/ 273 h 2860"/>
              <a:gd name="T26" fmla="*/ 282 w 2860"/>
              <a:gd name="T27" fmla="*/ 559 h 2860"/>
              <a:gd name="T28" fmla="*/ 282 w 2860"/>
              <a:gd name="T29" fmla="*/ 631 h 2860"/>
              <a:gd name="T30" fmla="*/ 402 w 2860"/>
              <a:gd name="T31" fmla="*/ 949 h 2860"/>
              <a:gd name="T32" fmla="*/ 66 w 2860"/>
              <a:gd name="T33" fmla="*/ 1184 h 2860"/>
              <a:gd name="T34" fmla="*/ 12 w 2860"/>
              <a:gd name="T35" fmla="*/ 1214 h 2860"/>
              <a:gd name="T36" fmla="*/ 3 w 2860"/>
              <a:gd name="T37" fmla="*/ 1625 h 2860"/>
              <a:gd name="T38" fmla="*/ 54 w 2860"/>
              <a:gd name="T39" fmla="*/ 1677 h 2860"/>
              <a:gd name="T40" fmla="*/ 366 w 2860"/>
              <a:gd name="T41" fmla="*/ 1821 h 2860"/>
              <a:gd name="T42" fmla="*/ 291 w 2860"/>
              <a:gd name="T43" fmla="*/ 2220 h 2860"/>
              <a:gd name="T44" fmla="*/ 273 w 2860"/>
              <a:gd name="T45" fmla="*/ 2280 h 2860"/>
              <a:gd name="T46" fmla="*/ 559 w 2860"/>
              <a:gd name="T47" fmla="*/ 2578 h 2860"/>
              <a:gd name="T48" fmla="*/ 631 w 2860"/>
              <a:gd name="T49" fmla="*/ 2578 h 2860"/>
              <a:gd name="T50" fmla="*/ 952 w 2860"/>
              <a:gd name="T51" fmla="*/ 2458 h 2860"/>
              <a:gd name="T52" fmla="*/ 1184 w 2860"/>
              <a:gd name="T53" fmla="*/ 2794 h 2860"/>
              <a:gd name="T54" fmla="*/ 1214 w 2860"/>
              <a:gd name="T55" fmla="*/ 2848 h 2860"/>
              <a:gd name="T56" fmla="*/ 1625 w 2860"/>
              <a:gd name="T57" fmla="*/ 2857 h 2860"/>
              <a:gd name="T58" fmla="*/ 1676 w 2860"/>
              <a:gd name="T59" fmla="*/ 2809 h 2860"/>
              <a:gd name="T60" fmla="*/ 1821 w 2860"/>
              <a:gd name="T61" fmla="*/ 2494 h 2860"/>
              <a:gd name="T62" fmla="*/ 2220 w 2860"/>
              <a:gd name="T63" fmla="*/ 2569 h 2860"/>
              <a:gd name="T64" fmla="*/ 2280 w 2860"/>
              <a:gd name="T65" fmla="*/ 2587 h 2860"/>
              <a:gd name="T66" fmla="*/ 2578 w 2860"/>
              <a:gd name="T67" fmla="*/ 2301 h 2860"/>
              <a:gd name="T68" fmla="*/ 2578 w 2860"/>
              <a:gd name="T69" fmla="*/ 2229 h 2860"/>
              <a:gd name="T70" fmla="*/ 2458 w 2860"/>
              <a:gd name="T71" fmla="*/ 1911 h 2860"/>
              <a:gd name="T72" fmla="*/ 2794 w 2860"/>
              <a:gd name="T73" fmla="*/ 1677 h 2860"/>
              <a:gd name="T74" fmla="*/ 2848 w 2860"/>
              <a:gd name="T75" fmla="*/ 1649 h 2860"/>
              <a:gd name="T76" fmla="*/ 2857 w 2860"/>
              <a:gd name="T77" fmla="*/ 1235 h 2860"/>
              <a:gd name="T78" fmla="*/ 2809 w 2860"/>
              <a:gd name="T79" fmla="*/ 1184 h 2860"/>
              <a:gd name="T80" fmla="*/ 1340 w 2860"/>
              <a:gd name="T81" fmla="*/ 2308 h 2860"/>
              <a:gd name="T82" fmla="*/ 1088 w 2860"/>
              <a:gd name="T83" fmla="*/ 2244 h 2860"/>
              <a:gd name="T84" fmla="*/ 871 w 2860"/>
              <a:gd name="T85" fmla="*/ 2112 h 2860"/>
              <a:gd name="T86" fmla="*/ 700 w 2860"/>
              <a:gd name="T87" fmla="*/ 1923 h 2860"/>
              <a:gd name="T88" fmla="*/ 589 w 2860"/>
              <a:gd name="T89" fmla="*/ 1692 h 2860"/>
              <a:gd name="T90" fmla="*/ 550 w 2860"/>
              <a:gd name="T91" fmla="*/ 1430 h 2860"/>
              <a:gd name="T92" fmla="*/ 577 w 2860"/>
              <a:gd name="T93" fmla="*/ 1211 h 2860"/>
              <a:gd name="T94" fmla="*/ 676 w 2860"/>
              <a:gd name="T95" fmla="*/ 973 h 2860"/>
              <a:gd name="T96" fmla="*/ 838 w 2860"/>
              <a:gd name="T97" fmla="*/ 778 h 2860"/>
              <a:gd name="T98" fmla="*/ 1048 w 2860"/>
              <a:gd name="T99" fmla="*/ 637 h 2860"/>
              <a:gd name="T100" fmla="*/ 1298 w 2860"/>
              <a:gd name="T101" fmla="*/ 559 h 2860"/>
              <a:gd name="T102" fmla="*/ 1520 w 2860"/>
              <a:gd name="T103" fmla="*/ 553 h 2860"/>
              <a:gd name="T104" fmla="*/ 1773 w 2860"/>
              <a:gd name="T105" fmla="*/ 619 h 2860"/>
              <a:gd name="T106" fmla="*/ 1992 w 2860"/>
              <a:gd name="T107" fmla="*/ 751 h 2860"/>
              <a:gd name="T108" fmla="*/ 2160 w 2860"/>
              <a:gd name="T109" fmla="*/ 937 h 2860"/>
              <a:gd name="T110" fmla="*/ 2271 w 2860"/>
              <a:gd name="T111" fmla="*/ 1169 h 2860"/>
              <a:gd name="T112" fmla="*/ 2313 w 2860"/>
              <a:gd name="T113" fmla="*/ 1430 h 2860"/>
              <a:gd name="T114" fmla="*/ 2283 w 2860"/>
              <a:gd name="T115" fmla="*/ 1649 h 2860"/>
              <a:gd name="T116" fmla="*/ 2184 w 2860"/>
              <a:gd name="T117" fmla="*/ 1887 h 2860"/>
              <a:gd name="T118" fmla="*/ 2022 w 2860"/>
              <a:gd name="T119" fmla="*/ 2082 h 2860"/>
              <a:gd name="T120" fmla="*/ 1812 w 2860"/>
              <a:gd name="T121" fmla="*/ 2226 h 2860"/>
              <a:gd name="T122" fmla="*/ 1565 w 2860"/>
              <a:gd name="T123" fmla="*/ 2301 h 2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0" h="2860">
                <a:moveTo>
                  <a:pt x="2794" y="1184"/>
                </a:moveTo>
                <a:lnTo>
                  <a:pt x="2536" y="1184"/>
                </a:lnTo>
                <a:lnTo>
                  <a:pt x="2536" y="1184"/>
                </a:lnTo>
                <a:lnTo>
                  <a:pt x="2524" y="1136"/>
                </a:lnTo>
                <a:lnTo>
                  <a:pt x="2512" y="1088"/>
                </a:lnTo>
                <a:lnTo>
                  <a:pt x="2494" y="1043"/>
                </a:lnTo>
                <a:lnTo>
                  <a:pt x="2479" y="994"/>
                </a:lnTo>
                <a:lnTo>
                  <a:pt x="2458" y="949"/>
                </a:lnTo>
                <a:lnTo>
                  <a:pt x="2436" y="907"/>
                </a:lnTo>
                <a:lnTo>
                  <a:pt x="2412" y="865"/>
                </a:lnTo>
                <a:lnTo>
                  <a:pt x="2388" y="823"/>
                </a:lnTo>
                <a:lnTo>
                  <a:pt x="2569" y="640"/>
                </a:lnTo>
                <a:lnTo>
                  <a:pt x="2569" y="640"/>
                </a:lnTo>
                <a:lnTo>
                  <a:pt x="2578" y="631"/>
                </a:lnTo>
                <a:lnTo>
                  <a:pt x="2584" y="619"/>
                </a:lnTo>
                <a:lnTo>
                  <a:pt x="2587" y="607"/>
                </a:lnTo>
                <a:lnTo>
                  <a:pt x="2590" y="595"/>
                </a:lnTo>
                <a:lnTo>
                  <a:pt x="2587" y="583"/>
                </a:lnTo>
                <a:lnTo>
                  <a:pt x="2584" y="571"/>
                </a:lnTo>
                <a:lnTo>
                  <a:pt x="2578" y="559"/>
                </a:lnTo>
                <a:lnTo>
                  <a:pt x="2569" y="550"/>
                </a:lnTo>
                <a:lnTo>
                  <a:pt x="2313" y="291"/>
                </a:lnTo>
                <a:lnTo>
                  <a:pt x="2313" y="291"/>
                </a:lnTo>
                <a:lnTo>
                  <a:pt x="2301" y="282"/>
                </a:lnTo>
                <a:lnTo>
                  <a:pt x="2292" y="276"/>
                </a:lnTo>
                <a:lnTo>
                  <a:pt x="2280" y="273"/>
                </a:lnTo>
                <a:lnTo>
                  <a:pt x="2265" y="273"/>
                </a:lnTo>
                <a:lnTo>
                  <a:pt x="2253" y="273"/>
                </a:lnTo>
                <a:lnTo>
                  <a:pt x="2241" y="276"/>
                </a:lnTo>
                <a:lnTo>
                  <a:pt x="2229" y="282"/>
                </a:lnTo>
                <a:lnTo>
                  <a:pt x="2220" y="291"/>
                </a:lnTo>
                <a:lnTo>
                  <a:pt x="2037" y="475"/>
                </a:lnTo>
                <a:lnTo>
                  <a:pt x="2037" y="475"/>
                </a:lnTo>
                <a:lnTo>
                  <a:pt x="1998" y="448"/>
                </a:lnTo>
                <a:lnTo>
                  <a:pt x="1953" y="427"/>
                </a:lnTo>
                <a:lnTo>
                  <a:pt x="1911" y="402"/>
                </a:lnTo>
                <a:lnTo>
                  <a:pt x="1866" y="384"/>
                </a:lnTo>
                <a:lnTo>
                  <a:pt x="1821" y="366"/>
                </a:lnTo>
                <a:lnTo>
                  <a:pt x="1773" y="351"/>
                </a:lnTo>
                <a:lnTo>
                  <a:pt x="1724" y="336"/>
                </a:lnTo>
                <a:lnTo>
                  <a:pt x="1676" y="324"/>
                </a:lnTo>
                <a:lnTo>
                  <a:pt x="1676" y="66"/>
                </a:lnTo>
                <a:lnTo>
                  <a:pt x="1676" y="66"/>
                </a:lnTo>
                <a:lnTo>
                  <a:pt x="1676" y="54"/>
                </a:lnTo>
                <a:lnTo>
                  <a:pt x="1673" y="42"/>
                </a:lnTo>
                <a:lnTo>
                  <a:pt x="1667" y="30"/>
                </a:lnTo>
                <a:lnTo>
                  <a:pt x="1658" y="21"/>
                </a:lnTo>
                <a:lnTo>
                  <a:pt x="1649" y="12"/>
                </a:lnTo>
                <a:lnTo>
                  <a:pt x="1637" y="6"/>
                </a:lnTo>
                <a:lnTo>
                  <a:pt x="1625" y="3"/>
                </a:lnTo>
                <a:lnTo>
                  <a:pt x="1613" y="0"/>
                </a:lnTo>
                <a:lnTo>
                  <a:pt x="1250" y="0"/>
                </a:lnTo>
                <a:lnTo>
                  <a:pt x="1250" y="0"/>
                </a:lnTo>
                <a:lnTo>
                  <a:pt x="1235" y="3"/>
                </a:lnTo>
                <a:lnTo>
                  <a:pt x="1223" y="6"/>
                </a:lnTo>
                <a:lnTo>
                  <a:pt x="1214" y="12"/>
                </a:lnTo>
                <a:lnTo>
                  <a:pt x="1202" y="21"/>
                </a:lnTo>
                <a:lnTo>
                  <a:pt x="1196" y="30"/>
                </a:lnTo>
                <a:lnTo>
                  <a:pt x="1190" y="42"/>
                </a:lnTo>
                <a:lnTo>
                  <a:pt x="1184" y="54"/>
                </a:lnTo>
                <a:lnTo>
                  <a:pt x="1184" y="66"/>
                </a:lnTo>
                <a:lnTo>
                  <a:pt x="1184" y="324"/>
                </a:lnTo>
                <a:lnTo>
                  <a:pt x="1184" y="324"/>
                </a:lnTo>
                <a:lnTo>
                  <a:pt x="1136" y="336"/>
                </a:lnTo>
                <a:lnTo>
                  <a:pt x="1088" y="351"/>
                </a:lnTo>
                <a:lnTo>
                  <a:pt x="1042" y="366"/>
                </a:lnTo>
                <a:lnTo>
                  <a:pt x="994" y="384"/>
                </a:lnTo>
                <a:lnTo>
                  <a:pt x="952" y="402"/>
                </a:lnTo>
                <a:lnTo>
                  <a:pt x="907" y="427"/>
                </a:lnTo>
                <a:lnTo>
                  <a:pt x="865" y="448"/>
                </a:lnTo>
                <a:lnTo>
                  <a:pt x="823" y="475"/>
                </a:lnTo>
                <a:lnTo>
                  <a:pt x="640" y="291"/>
                </a:lnTo>
                <a:lnTo>
                  <a:pt x="640" y="291"/>
                </a:lnTo>
                <a:lnTo>
                  <a:pt x="631" y="282"/>
                </a:lnTo>
                <a:lnTo>
                  <a:pt x="619" y="276"/>
                </a:lnTo>
                <a:lnTo>
                  <a:pt x="607" y="273"/>
                </a:lnTo>
                <a:lnTo>
                  <a:pt x="595" y="273"/>
                </a:lnTo>
                <a:lnTo>
                  <a:pt x="583" y="273"/>
                </a:lnTo>
                <a:lnTo>
                  <a:pt x="571" y="276"/>
                </a:lnTo>
                <a:lnTo>
                  <a:pt x="559" y="282"/>
                </a:lnTo>
                <a:lnTo>
                  <a:pt x="550" y="291"/>
                </a:lnTo>
                <a:lnTo>
                  <a:pt x="291" y="550"/>
                </a:lnTo>
                <a:lnTo>
                  <a:pt x="291" y="550"/>
                </a:lnTo>
                <a:lnTo>
                  <a:pt x="282" y="559"/>
                </a:lnTo>
                <a:lnTo>
                  <a:pt x="276" y="571"/>
                </a:lnTo>
                <a:lnTo>
                  <a:pt x="273" y="583"/>
                </a:lnTo>
                <a:lnTo>
                  <a:pt x="273" y="595"/>
                </a:lnTo>
                <a:lnTo>
                  <a:pt x="273" y="607"/>
                </a:lnTo>
                <a:lnTo>
                  <a:pt x="276" y="619"/>
                </a:lnTo>
                <a:lnTo>
                  <a:pt x="282" y="631"/>
                </a:lnTo>
                <a:lnTo>
                  <a:pt x="291" y="640"/>
                </a:lnTo>
                <a:lnTo>
                  <a:pt x="475" y="823"/>
                </a:lnTo>
                <a:lnTo>
                  <a:pt x="475" y="823"/>
                </a:lnTo>
                <a:lnTo>
                  <a:pt x="448" y="865"/>
                </a:lnTo>
                <a:lnTo>
                  <a:pt x="427" y="907"/>
                </a:lnTo>
                <a:lnTo>
                  <a:pt x="402" y="949"/>
                </a:lnTo>
                <a:lnTo>
                  <a:pt x="384" y="994"/>
                </a:lnTo>
                <a:lnTo>
                  <a:pt x="366" y="1043"/>
                </a:lnTo>
                <a:lnTo>
                  <a:pt x="351" y="1088"/>
                </a:lnTo>
                <a:lnTo>
                  <a:pt x="336" y="1136"/>
                </a:lnTo>
                <a:lnTo>
                  <a:pt x="324" y="1184"/>
                </a:lnTo>
                <a:lnTo>
                  <a:pt x="66" y="1184"/>
                </a:lnTo>
                <a:lnTo>
                  <a:pt x="66" y="1184"/>
                </a:lnTo>
                <a:lnTo>
                  <a:pt x="54" y="1184"/>
                </a:lnTo>
                <a:lnTo>
                  <a:pt x="42" y="1190"/>
                </a:lnTo>
                <a:lnTo>
                  <a:pt x="30" y="1196"/>
                </a:lnTo>
                <a:lnTo>
                  <a:pt x="21" y="1202"/>
                </a:lnTo>
                <a:lnTo>
                  <a:pt x="12" y="1214"/>
                </a:lnTo>
                <a:lnTo>
                  <a:pt x="6" y="1223"/>
                </a:lnTo>
                <a:lnTo>
                  <a:pt x="3" y="1235"/>
                </a:lnTo>
                <a:lnTo>
                  <a:pt x="0" y="1250"/>
                </a:lnTo>
                <a:lnTo>
                  <a:pt x="0" y="1613"/>
                </a:lnTo>
                <a:lnTo>
                  <a:pt x="0" y="1613"/>
                </a:lnTo>
                <a:lnTo>
                  <a:pt x="3" y="1625"/>
                </a:lnTo>
                <a:lnTo>
                  <a:pt x="6" y="1637"/>
                </a:lnTo>
                <a:lnTo>
                  <a:pt x="12" y="1649"/>
                </a:lnTo>
                <a:lnTo>
                  <a:pt x="21" y="1658"/>
                </a:lnTo>
                <a:lnTo>
                  <a:pt x="30" y="1667"/>
                </a:lnTo>
                <a:lnTo>
                  <a:pt x="42" y="1674"/>
                </a:lnTo>
                <a:lnTo>
                  <a:pt x="54" y="1677"/>
                </a:lnTo>
                <a:lnTo>
                  <a:pt x="66" y="1677"/>
                </a:lnTo>
                <a:lnTo>
                  <a:pt x="324" y="1677"/>
                </a:lnTo>
                <a:lnTo>
                  <a:pt x="324" y="1677"/>
                </a:lnTo>
                <a:lnTo>
                  <a:pt x="336" y="1725"/>
                </a:lnTo>
                <a:lnTo>
                  <a:pt x="351" y="1773"/>
                </a:lnTo>
                <a:lnTo>
                  <a:pt x="366" y="1821"/>
                </a:lnTo>
                <a:lnTo>
                  <a:pt x="384" y="1866"/>
                </a:lnTo>
                <a:lnTo>
                  <a:pt x="402" y="1911"/>
                </a:lnTo>
                <a:lnTo>
                  <a:pt x="427" y="1953"/>
                </a:lnTo>
                <a:lnTo>
                  <a:pt x="448" y="1998"/>
                </a:lnTo>
                <a:lnTo>
                  <a:pt x="475" y="2037"/>
                </a:lnTo>
                <a:lnTo>
                  <a:pt x="291" y="2220"/>
                </a:lnTo>
                <a:lnTo>
                  <a:pt x="291" y="2220"/>
                </a:lnTo>
                <a:lnTo>
                  <a:pt x="282" y="2229"/>
                </a:lnTo>
                <a:lnTo>
                  <a:pt x="276" y="2241"/>
                </a:lnTo>
                <a:lnTo>
                  <a:pt x="273" y="2253"/>
                </a:lnTo>
                <a:lnTo>
                  <a:pt x="273" y="2265"/>
                </a:lnTo>
                <a:lnTo>
                  <a:pt x="273" y="2280"/>
                </a:lnTo>
                <a:lnTo>
                  <a:pt x="276" y="2292"/>
                </a:lnTo>
                <a:lnTo>
                  <a:pt x="282" y="2301"/>
                </a:lnTo>
                <a:lnTo>
                  <a:pt x="291" y="2314"/>
                </a:lnTo>
                <a:lnTo>
                  <a:pt x="550" y="2569"/>
                </a:lnTo>
                <a:lnTo>
                  <a:pt x="550" y="2569"/>
                </a:lnTo>
                <a:lnTo>
                  <a:pt x="559" y="2578"/>
                </a:lnTo>
                <a:lnTo>
                  <a:pt x="571" y="2584"/>
                </a:lnTo>
                <a:lnTo>
                  <a:pt x="583" y="2587"/>
                </a:lnTo>
                <a:lnTo>
                  <a:pt x="595" y="2590"/>
                </a:lnTo>
                <a:lnTo>
                  <a:pt x="607" y="2587"/>
                </a:lnTo>
                <a:lnTo>
                  <a:pt x="619" y="2584"/>
                </a:lnTo>
                <a:lnTo>
                  <a:pt x="631" y="2578"/>
                </a:lnTo>
                <a:lnTo>
                  <a:pt x="640" y="2569"/>
                </a:lnTo>
                <a:lnTo>
                  <a:pt x="823" y="2389"/>
                </a:lnTo>
                <a:lnTo>
                  <a:pt x="823" y="2389"/>
                </a:lnTo>
                <a:lnTo>
                  <a:pt x="865" y="2413"/>
                </a:lnTo>
                <a:lnTo>
                  <a:pt x="907" y="2437"/>
                </a:lnTo>
                <a:lnTo>
                  <a:pt x="952" y="2458"/>
                </a:lnTo>
                <a:lnTo>
                  <a:pt x="994" y="2479"/>
                </a:lnTo>
                <a:lnTo>
                  <a:pt x="1042" y="2494"/>
                </a:lnTo>
                <a:lnTo>
                  <a:pt x="1088" y="2512"/>
                </a:lnTo>
                <a:lnTo>
                  <a:pt x="1136" y="2524"/>
                </a:lnTo>
                <a:lnTo>
                  <a:pt x="1184" y="2536"/>
                </a:lnTo>
                <a:lnTo>
                  <a:pt x="1184" y="2794"/>
                </a:lnTo>
                <a:lnTo>
                  <a:pt x="1184" y="2794"/>
                </a:lnTo>
                <a:lnTo>
                  <a:pt x="1184" y="2809"/>
                </a:lnTo>
                <a:lnTo>
                  <a:pt x="1190" y="2821"/>
                </a:lnTo>
                <a:lnTo>
                  <a:pt x="1196" y="2830"/>
                </a:lnTo>
                <a:lnTo>
                  <a:pt x="1202" y="2842"/>
                </a:lnTo>
                <a:lnTo>
                  <a:pt x="1214" y="2848"/>
                </a:lnTo>
                <a:lnTo>
                  <a:pt x="1223" y="2854"/>
                </a:lnTo>
                <a:lnTo>
                  <a:pt x="1235" y="2857"/>
                </a:lnTo>
                <a:lnTo>
                  <a:pt x="1250" y="2860"/>
                </a:lnTo>
                <a:lnTo>
                  <a:pt x="1613" y="2860"/>
                </a:lnTo>
                <a:lnTo>
                  <a:pt x="1613" y="2860"/>
                </a:lnTo>
                <a:lnTo>
                  <a:pt x="1625" y="2857"/>
                </a:lnTo>
                <a:lnTo>
                  <a:pt x="1637" y="2854"/>
                </a:lnTo>
                <a:lnTo>
                  <a:pt x="1649" y="2848"/>
                </a:lnTo>
                <a:lnTo>
                  <a:pt x="1658" y="2842"/>
                </a:lnTo>
                <a:lnTo>
                  <a:pt x="1667" y="2830"/>
                </a:lnTo>
                <a:lnTo>
                  <a:pt x="1673" y="2821"/>
                </a:lnTo>
                <a:lnTo>
                  <a:pt x="1676" y="2809"/>
                </a:lnTo>
                <a:lnTo>
                  <a:pt x="1676" y="2794"/>
                </a:lnTo>
                <a:lnTo>
                  <a:pt x="1676" y="2536"/>
                </a:lnTo>
                <a:lnTo>
                  <a:pt x="1676" y="2536"/>
                </a:lnTo>
                <a:lnTo>
                  <a:pt x="1724" y="2524"/>
                </a:lnTo>
                <a:lnTo>
                  <a:pt x="1773" y="2512"/>
                </a:lnTo>
                <a:lnTo>
                  <a:pt x="1821" y="2494"/>
                </a:lnTo>
                <a:lnTo>
                  <a:pt x="1866" y="2479"/>
                </a:lnTo>
                <a:lnTo>
                  <a:pt x="1911" y="2458"/>
                </a:lnTo>
                <a:lnTo>
                  <a:pt x="1953" y="2437"/>
                </a:lnTo>
                <a:lnTo>
                  <a:pt x="1998" y="2413"/>
                </a:lnTo>
                <a:lnTo>
                  <a:pt x="2037" y="2389"/>
                </a:lnTo>
                <a:lnTo>
                  <a:pt x="2220" y="2569"/>
                </a:lnTo>
                <a:lnTo>
                  <a:pt x="2220" y="2569"/>
                </a:lnTo>
                <a:lnTo>
                  <a:pt x="2229" y="2578"/>
                </a:lnTo>
                <a:lnTo>
                  <a:pt x="2241" y="2584"/>
                </a:lnTo>
                <a:lnTo>
                  <a:pt x="2253" y="2587"/>
                </a:lnTo>
                <a:lnTo>
                  <a:pt x="2265" y="2590"/>
                </a:lnTo>
                <a:lnTo>
                  <a:pt x="2280" y="2587"/>
                </a:lnTo>
                <a:lnTo>
                  <a:pt x="2292" y="2584"/>
                </a:lnTo>
                <a:lnTo>
                  <a:pt x="2301" y="2578"/>
                </a:lnTo>
                <a:lnTo>
                  <a:pt x="2313" y="2569"/>
                </a:lnTo>
                <a:lnTo>
                  <a:pt x="2569" y="2314"/>
                </a:lnTo>
                <a:lnTo>
                  <a:pt x="2569" y="2314"/>
                </a:lnTo>
                <a:lnTo>
                  <a:pt x="2578" y="2301"/>
                </a:lnTo>
                <a:lnTo>
                  <a:pt x="2584" y="2292"/>
                </a:lnTo>
                <a:lnTo>
                  <a:pt x="2587" y="2280"/>
                </a:lnTo>
                <a:lnTo>
                  <a:pt x="2590" y="2265"/>
                </a:lnTo>
                <a:lnTo>
                  <a:pt x="2587" y="2253"/>
                </a:lnTo>
                <a:lnTo>
                  <a:pt x="2584" y="2241"/>
                </a:lnTo>
                <a:lnTo>
                  <a:pt x="2578" y="2229"/>
                </a:lnTo>
                <a:lnTo>
                  <a:pt x="2569" y="2220"/>
                </a:lnTo>
                <a:lnTo>
                  <a:pt x="2388" y="2037"/>
                </a:lnTo>
                <a:lnTo>
                  <a:pt x="2388" y="2037"/>
                </a:lnTo>
                <a:lnTo>
                  <a:pt x="2412" y="1998"/>
                </a:lnTo>
                <a:lnTo>
                  <a:pt x="2436" y="1953"/>
                </a:lnTo>
                <a:lnTo>
                  <a:pt x="2458" y="1911"/>
                </a:lnTo>
                <a:lnTo>
                  <a:pt x="2479" y="1866"/>
                </a:lnTo>
                <a:lnTo>
                  <a:pt x="2494" y="1821"/>
                </a:lnTo>
                <a:lnTo>
                  <a:pt x="2512" y="1773"/>
                </a:lnTo>
                <a:lnTo>
                  <a:pt x="2524" y="1725"/>
                </a:lnTo>
                <a:lnTo>
                  <a:pt x="2536" y="1677"/>
                </a:lnTo>
                <a:lnTo>
                  <a:pt x="2794" y="1677"/>
                </a:lnTo>
                <a:lnTo>
                  <a:pt x="2794" y="1677"/>
                </a:lnTo>
                <a:lnTo>
                  <a:pt x="2809" y="1677"/>
                </a:lnTo>
                <a:lnTo>
                  <a:pt x="2821" y="1674"/>
                </a:lnTo>
                <a:lnTo>
                  <a:pt x="2830" y="1667"/>
                </a:lnTo>
                <a:lnTo>
                  <a:pt x="2842" y="1658"/>
                </a:lnTo>
                <a:lnTo>
                  <a:pt x="2848" y="1649"/>
                </a:lnTo>
                <a:lnTo>
                  <a:pt x="2854" y="1637"/>
                </a:lnTo>
                <a:lnTo>
                  <a:pt x="2857" y="1625"/>
                </a:lnTo>
                <a:lnTo>
                  <a:pt x="2860" y="1613"/>
                </a:lnTo>
                <a:lnTo>
                  <a:pt x="2860" y="1250"/>
                </a:lnTo>
                <a:lnTo>
                  <a:pt x="2860" y="1250"/>
                </a:lnTo>
                <a:lnTo>
                  <a:pt x="2857" y="1235"/>
                </a:lnTo>
                <a:lnTo>
                  <a:pt x="2854" y="1223"/>
                </a:lnTo>
                <a:lnTo>
                  <a:pt x="2848" y="1214"/>
                </a:lnTo>
                <a:lnTo>
                  <a:pt x="2842" y="1202"/>
                </a:lnTo>
                <a:lnTo>
                  <a:pt x="2830" y="1196"/>
                </a:lnTo>
                <a:lnTo>
                  <a:pt x="2821" y="1190"/>
                </a:lnTo>
                <a:lnTo>
                  <a:pt x="2809" y="1184"/>
                </a:lnTo>
                <a:lnTo>
                  <a:pt x="2794" y="1184"/>
                </a:lnTo>
                <a:lnTo>
                  <a:pt x="2794" y="1184"/>
                </a:lnTo>
                <a:close/>
                <a:moveTo>
                  <a:pt x="1430" y="2314"/>
                </a:moveTo>
                <a:lnTo>
                  <a:pt x="1430" y="2314"/>
                </a:lnTo>
                <a:lnTo>
                  <a:pt x="1385" y="2311"/>
                </a:lnTo>
                <a:lnTo>
                  <a:pt x="1340" y="2308"/>
                </a:lnTo>
                <a:lnTo>
                  <a:pt x="1298" y="2301"/>
                </a:lnTo>
                <a:lnTo>
                  <a:pt x="1253" y="2295"/>
                </a:lnTo>
                <a:lnTo>
                  <a:pt x="1211" y="2283"/>
                </a:lnTo>
                <a:lnTo>
                  <a:pt x="1169" y="2271"/>
                </a:lnTo>
                <a:lnTo>
                  <a:pt x="1127" y="2259"/>
                </a:lnTo>
                <a:lnTo>
                  <a:pt x="1088" y="2244"/>
                </a:lnTo>
                <a:lnTo>
                  <a:pt x="1048" y="2226"/>
                </a:lnTo>
                <a:lnTo>
                  <a:pt x="1009" y="2205"/>
                </a:lnTo>
                <a:lnTo>
                  <a:pt x="973" y="2184"/>
                </a:lnTo>
                <a:lnTo>
                  <a:pt x="937" y="2160"/>
                </a:lnTo>
                <a:lnTo>
                  <a:pt x="904" y="2136"/>
                </a:lnTo>
                <a:lnTo>
                  <a:pt x="871" y="2112"/>
                </a:lnTo>
                <a:lnTo>
                  <a:pt x="838" y="2082"/>
                </a:lnTo>
                <a:lnTo>
                  <a:pt x="808" y="2055"/>
                </a:lnTo>
                <a:lnTo>
                  <a:pt x="778" y="2022"/>
                </a:lnTo>
                <a:lnTo>
                  <a:pt x="751" y="1992"/>
                </a:lnTo>
                <a:lnTo>
                  <a:pt x="724" y="1959"/>
                </a:lnTo>
                <a:lnTo>
                  <a:pt x="700" y="1923"/>
                </a:lnTo>
                <a:lnTo>
                  <a:pt x="676" y="1887"/>
                </a:lnTo>
                <a:lnTo>
                  <a:pt x="655" y="1851"/>
                </a:lnTo>
                <a:lnTo>
                  <a:pt x="637" y="1812"/>
                </a:lnTo>
                <a:lnTo>
                  <a:pt x="619" y="1773"/>
                </a:lnTo>
                <a:lnTo>
                  <a:pt x="604" y="1734"/>
                </a:lnTo>
                <a:lnTo>
                  <a:pt x="589" y="1692"/>
                </a:lnTo>
                <a:lnTo>
                  <a:pt x="577" y="1649"/>
                </a:lnTo>
                <a:lnTo>
                  <a:pt x="568" y="1607"/>
                </a:lnTo>
                <a:lnTo>
                  <a:pt x="559" y="1565"/>
                </a:lnTo>
                <a:lnTo>
                  <a:pt x="553" y="1520"/>
                </a:lnTo>
                <a:lnTo>
                  <a:pt x="550" y="1475"/>
                </a:lnTo>
                <a:lnTo>
                  <a:pt x="550" y="1430"/>
                </a:lnTo>
                <a:lnTo>
                  <a:pt x="550" y="1430"/>
                </a:lnTo>
                <a:lnTo>
                  <a:pt x="550" y="1385"/>
                </a:lnTo>
                <a:lnTo>
                  <a:pt x="553" y="1340"/>
                </a:lnTo>
                <a:lnTo>
                  <a:pt x="559" y="1298"/>
                </a:lnTo>
                <a:lnTo>
                  <a:pt x="568" y="1253"/>
                </a:lnTo>
                <a:lnTo>
                  <a:pt x="577" y="1211"/>
                </a:lnTo>
                <a:lnTo>
                  <a:pt x="589" y="1169"/>
                </a:lnTo>
                <a:lnTo>
                  <a:pt x="604" y="1127"/>
                </a:lnTo>
                <a:lnTo>
                  <a:pt x="619" y="1088"/>
                </a:lnTo>
                <a:lnTo>
                  <a:pt x="637" y="1049"/>
                </a:lnTo>
                <a:lnTo>
                  <a:pt x="655" y="1009"/>
                </a:lnTo>
                <a:lnTo>
                  <a:pt x="676" y="973"/>
                </a:lnTo>
                <a:lnTo>
                  <a:pt x="700" y="937"/>
                </a:lnTo>
                <a:lnTo>
                  <a:pt x="724" y="904"/>
                </a:lnTo>
                <a:lnTo>
                  <a:pt x="751" y="871"/>
                </a:lnTo>
                <a:lnTo>
                  <a:pt x="778" y="838"/>
                </a:lnTo>
                <a:lnTo>
                  <a:pt x="808" y="808"/>
                </a:lnTo>
                <a:lnTo>
                  <a:pt x="838" y="778"/>
                </a:lnTo>
                <a:lnTo>
                  <a:pt x="871" y="751"/>
                </a:lnTo>
                <a:lnTo>
                  <a:pt x="904" y="724"/>
                </a:lnTo>
                <a:lnTo>
                  <a:pt x="937" y="700"/>
                </a:lnTo>
                <a:lnTo>
                  <a:pt x="973" y="676"/>
                </a:lnTo>
                <a:lnTo>
                  <a:pt x="1009" y="655"/>
                </a:lnTo>
                <a:lnTo>
                  <a:pt x="1048" y="637"/>
                </a:lnTo>
                <a:lnTo>
                  <a:pt x="1088" y="619"/>
                </a:lnTo>
                <a:lnTo>
                  <a:pt x="1127" y="601"/>
                </a:lnTo>
                <a:lnTo>
                  <a:pt x="1169" y="589"/>
                </a:lnTo>
                <a:lnTo>
                  <a:pt x="1211" y="577"/>
                </a:lnTo>
                <a:lnTo>
                  <a:pt x="1253" y="568"/>
                </a:lnTo>
                <a:lnTo>
                  <a:pt x="1298" y="559"/>
                </a:lnTo>
                <a:lnTo>
                  <a:pt x="1340" y="553"/>
                </a:lnTo>
                <a:lnTo>
                  <a:pt x="1385" y="550"/>
                </a:lnTo>
                <a:lnTo>
                  <a:pt x="1430" y="550"/>
                </a:lnTo>
                <a:lnTo>
                  <a:pt x="1430" y="550"/>
                </a:lnTo>
                <a:lnTo>
                  <a:pt x="1475" y="550"/>
                </a:lnTo>
                <a:lnTo>
                  <a:pt x="1520" y="553"/>
                </a:lnTo>
                <a:lnTo>
                  <a:pt x="1565" y="559"/>
                </a:lnTo>
                <a:lnTo>
                  <a:pt x="1607" y="568"/>
                </a:lnTo>
                <a:lnTo>
                  <a:pt x="1649" y="577"/>
                </a:lnTo>
                <a:lnTo>
                  <a:pt x="1691" y="589"/>
                </a:lnTo>
                <a:lnTo>
                  <a:pt x="1733" y="601"/>
                </a:lnTo>
                <a:lnTo>
                  <a:pt x="1773" y="619"/>
                </a:lnTo>
                <a:lnTo>
                  <a:pt x="1812" y="637"/>
                </a:lnTo>
                <a:lnTo>
                  <a:pt x="1851" y="655"/>
                </a:lnTo>
                <a:lnTo>
                  <a:pt x="1887" y="676"/>
                </a:lnTo>
                <a:lnTo>
                  <a:pt x="1923" y="700"/>
                </a:lnTo>
                <a:lnTo>
                  <a:pt x="1959" y="724"/>
                </a:lnTo>
                <a:lnTo>
                  <a:pt x="1992" y="751"/>
                </a:lnTo>
                <a:lnTo>
                  <a:pt x="2022" y="778"/>
                </a:lnTo>
                <a:lnTo>
                  <a:pt x="2055" y="808"/>
                </a:lnTo>
                <a:lnTo>
                  <a:pt x="2082" y="838"/>
                </a:lnTo>
                <a:lnTo>
                  <a:pt x="2112" y="871"/>
                </a:lnTo>
                <a:lnTo>
                  <a:pt x="2136" y="904"/>
                </a:lnTo>
                <a:lnTo>
                  <a:pt x="2160" y="937"/>
                </a:lnTo>
                <a:lnTo>
                  <a:pt x="2184" y="973"/>
                </a:lnTo>
                <a:lnTo>
                  <a:pt x="2205" y="1009"/>
                </a:lnTo>
                <a:lnTo>
                  <a:pt x="2226" y="1049"/>
                </a:lnTo>
                <a:lnTo>
                  <a:pt x="2244" y="1088"/>
                </a:lnTo>
                <a:lnTo>
                  <a:pt x="2259" y="1127"/>
                </a:lnTo>
                <a:lnTo>
                  <a:pt x="2271" y="1169"/>
                </a:lnTo>
                <a:lnTo>
                  <a:pt x="2283" y="1211"/>
                </a:lnTo>
                <a:lnTo>
                  <a:pt x="2295" y="1253"/>
                </a:lnTo>
                <a:lnTo>
                  <a:pt x="2301" y="1298"/>
                </a:lnTo>
                <a:lnTo>
                  <a:pt x="2307" y="1340"/>
                </a:lnTo>
                <a:lnTo>
                  <a:pt x="2310" y="1385"/>
                </a:lnTo>
                <a:lnTo>
                  <a:pt x="2313" y="1430"/>
                </a:lnTo>
                <a:lnTo>
                  <a:pt x="2313" y="1430"/>
                </a:lnTo>
                <a:lnTo>
                  <a:pt x="2310" y="1475"/>
                </a:lnTo>
                <a:lnTo>
                  <a:pt x="2307" y="1520"/>
                </a:lnTo>
                <a:lnTo>
                  <a:pt x="2301" y="1565"/>
                </a:lnTo>
                <a:lnTo>
                  <a:pt x="2295" y="1607"/>
                </a:lnTo>
                <a:lnTo>
                  <a:pt x="2283" y="1649"/>
                </a:lnTo>
                <a:lnTo>
                  <a:pt x="2271" y="1692"/>
                </a:lnTo>
                <a:lnTo>
                  <a:pt x="2259" y="1734"/>
                </a:lnTo>
                <a:lnTo>
                  <a:pt x="2244" y="1773"/>
                </a:lnTo>
                <a:lnTo>
                  <a:pt x="2226" y="1812"/>
                </a:lnTo>
                <a:lnTo>
                  <a:pt x="2205" y="1851"/>
                </a:lnTo>
                <a:lnTo>
                  <a:pt x="2184" y="1887"/>
                </a:lnTo>
                <a:lnTo>
                  <a:pt x="2160" y="1923"/>
                </a:lnTo>
                <a:lnTo>
                  <a:pt x="2136" y="1959"/>
                </a:lnTo>
                <a:lnTo>
                  <a:pt x="2112" y="1992"/>
                </a:lnTo>
                <a:lnTo>
                  <a:pt x="2082" y="2022"/>
                </a:lnTo>
                <a:lnTo>
                  <a:pt x="2055" y="2055"/>
                </a:lnTo>
                <a:lnTo>
                  <a:pt x="2022" y="2082"/>
                </a:lnTo>
                <a:lnTo>
                  <a:pt x="1992" y="2112"/>
                </a:lnTo>
                <a:lnTo>
                  <a:pt x="1959" y="2136"/>
                </a:lnTo>
                <a:lnTo>
                  <a:pt x="1923" y="2160"/>
                </a:lnTo>
                <a:lnTo>
                  <a:pt x="1887" y="2184"/>
                </a:lnTo>
                <a:lnTo>
                  <a:pt x="1851" y="2205"/>
                </a:lnTo>
                <a:lnTo>
                  <a:pt x="1812" y="2226"/>
                </a:lnTo>
                <a:lnTo>
                  <a:pt x="1773" y="2244"/>
                </a:lnTo>
                <a:lnTo>
                  <a:pt x="1733" y="2259"/>
                </a:lnTo>
                <a:lnTo>
                  <a:pt x="1691" y="2271"/>
                </a:lnTo>
                <a:lnTo>
                  <a:pt x="1649" y="2283"/>
                </a:lnTo>
                <a:lnTo>
                  <a:pt x="1607" y="2295"/>
                </a:lnTo>
                <a:lnTo>
                  <a:pt x="1565" y="2301"/>
                </a:lnTo>
                <a:lnTo>
                  <a:pt x="1520" y="2308"/>
                </a:lnTo>
                <a:lnTo>
                  <a:pt x="1475" y="2311"/>
                </a:lnTo>
                <a:lnTo>
                  <a:pt x="1430" y="2314"/>
                </a:lnTo>
                <a:lnTo>
                  <a:pt x="1430" y="2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47B33162-493A-65D1-5E90-E15F0E5509AB}"/>
              </a:ext>
            </a:extLst>
          </p:cNvPr>
          <p:cNvSpPr>
            <a:spLocks/>
          </p:cNvSpPr>
          <p:nvPr/>
        </p:nvSpPr>
        <p:spPr bwMode="auto">
          <a:xfrm>
            <a:off x="1936859" y="1459918"/>
            <a:ext cx="1869262" cy="1019440"/>
          </a:xfrm>
          <a:custGeom>
            <a:avLst/>
            <a:gdLst>
              <a:gd name="T0" fmla="*/ 4086 w 4320"/>
              <a:gd name="T1" fmla="*/ 2350 h 2356"/>
              <a:gd name="T2" fmla="*/ 4017 w 4320"/>
              <a:gd name="T3" fmla="*/ 2323 h 2356"/>
              <a:gd name="T4" fmla="*/ 3945 w 4320"/>
              <a:gd name="T5" fmla="*/ 2236 h 2356"/>
              <a:gd name="T6" fmla="*/ 3930 w 4320"/>
              <a:gd name="T7" fmla="*/ 2161 h 2356"/>
              <a:gd name="T8" fmla="*/ 3909 w 4320"/>
              <a:gd name="T9" fmla="*/ 1890 h 2356"/>
              <a:gd name="T10" fmla="*/ 3822 w 4320"/>
              <a:gd name="T11" fmla="*/ 1551 h 2356"/>
              <a:gd name="T12" fmla="*/ 3674 w 4320"/>
              <a:gd name="T13" fmla="*/ 1241 h 2356"/>
              <a:gd name="T14" fmla="*/ 3470 w 4320"/>
              <a:gd name="T15" fmla="*/ 971 h 2356"/>
              <a:gd name="T16" fmla="*/ 3218 w 4320"/>
              <a:gd name="T17" fmla="*/ 742 h 2356"/>
              <a:gd name="T18" fmla="*/ 2926 w 4320"/>
              <a:gd name="T19" fmla="*/ 565 h 2356"/>
              <a:gd name="T20" fmla="*/ 2602 w 4320"/>
              <a:gd name="T21" fmla="*/ 445 h 2356"/>
              <a:gd name="T22" fmla="*/ 2250 w 4320"/>
              <a:gd name="T23" fmla="*/ 391 h 2356"/>
              <a:gd name="T24" fmla="*/ 1980 w 4320"/>
              <a:gd name="T25" fmla="*/ 400 h 2356"/>
              <a:gd name="T26" fmla="*/ 1634 w 4320"/>
              <a:gd name="T27" fmla="*/ 469 h 2356"/>
              <a:gd name="T28" fmla="*/ 1316 w 4320"/>
              <a:gd name="T29" fmla="*/ 604 h 2356"/>
              <a:gd name="T30" fmla="*/ 1034 w 4320"/>
              <a:gd name="T31" fmla="*/ 793 h 2356"/>
              <a:gd name="T32" fmla="*/ 793 w 4320"/>
              <a:gd name="T33" fmla="*/ 1034 h 2356"/>
              <a:gd name="T34" fmla="*/ 604 w 4320"/>
              <a:gd name="T35" fmla="*/ 1316 h 2356"/>
              <a:gd name="T36" fmla="*/ 469 w 4320"/>
              <a:gd name="T37" fmla="*/ 1635 h 2356"/>
              <a:gd name="T38" fmla="*/ 400 w 4320"/>
              <a:gd name="T39" fmla="*/ 1980 h 2356"/>
              <a:gd name="T40" fmla="*/ 388 w 4320"/>
              <a:gd name="T41" fmla="*/ 2179 h 2356"/>
              <a:gd name="T42" fmla="*/ 367 w 4320"/>
              <a:gd name="T43" fmla="*/ 2254 h 2356"/>
              <a:gd name="T44" fmla="*/ 288 w 4320"/>
              <a:gd name="T45" fmla="*/ 2332 h 2356"/>
              <a:gd name="T46" fmla="*/ 213 w 4320"/>
              <a:gd name="T47" fmla="*/ 2353 h 2356"/>
              <a:gd name="T48" fmla="*/ 156 w 4320"/>
              <a:gd name="T49" fmla="*/ 2350 h 2356"/>
              <a:gd name="T50" fmla="*/ 84 w 4320"/>
              <a:gd name="T51" fmla="*/ 2323 h 2356"/>
              <a:gd name="T52" fmla="*/ 15 w 4320"/>
              <a:gd name="T53" fmla="*/ 2236 h 2356"/>
              <a:gd name="T54" fmla="*/ 0 w 4320"/>
              <a:gd name="T55" fmla="*/ 2161 h 2356"/>
              <a:gd name="T56" fmla="*/ 21 w 4320"/>
              <a:gd name="T57" fmla="*/ 1839 h 2356"/>
              <a:gd name="T58" fmla="*/ 123 w 4320"/>
              <a:gd name="T59" fmla="*/ 1430 h 2356"/>
              <a:gd name="T60" fmla="*/ 303 w 4320"/>
              <a:gd name="T61" fmla="*/ 1052 h 2356"/>
              <a:gd name="T62" fmla="*/ 559 w 4320"/>
              <a:gd name="T63" fmla="*/ 709 h 2356"/>
              <a:gd name="T64" fmla="*/ 790 w 4320"/>
              <a:gd name="T65" fmla="*/ 487 h 2356"/>
              <a:gd name="T66" fmla="*/ 1142 w 4320"/>
              <a:gd name="T67" fmla="*/ 253 h 2356"/>
              <a:gd name="T68" fmla="*/ 1529 w 4320"/>
              <a:gd name="T69" fmla="*/ 90 h 2356"/>
              <a:gd name="T70" fmla="*/ 1944 w 4320"/>
              <a:gd name="T71" fmla="*/ 9 h 2356"/>
              <a:gd name="T72" fmla="*/ 2268 w 4320"/>
              <a:gd name="T73" fmla="*/ 3 h 2356"/>
              <a:gd name="T74" fmla="*/ 2686 w 4320"/>
              <a:gd name="T75" fmla="*/ 63 h 2356"/>
              <a:gd name="T76" fmla="*/ 3083 w 4320"/>
              <a:gd name="T77" fmla="*/ 205 h 2356"/>
              <a:gd name="T78" fmla="*/ 3443 w 4320"/>
              <a:gd name="T79" fmla="*/ 421 h 2356"/>
              <a:gd name="T80" fmla="*/ 3686 w 4320"/>
              <a:gd name="T81" fmla="*/ 631 h 2356"/>
              <a:gd name="T82" fmla="*/ 3957 w 4320"/>
              <a:gd name="T83" fmla="*/ 962 h 2356"/>
              <a:gd name="T84" fmla="*/ 4158 w 4320"/>
              <a:gd name="T85" fmla="*/ 1331 h 2356"/>
              <a:gd name="T86" fmla="*/ 4278 w 4320"/>
              <a:gd name="T87" fmla="*/ 1734 h 2356"/>
              <a:gd name="T88" fmla="*/ 4320 w 4320"/>
              <a:gd name="T89" fmla="*/ 2161 h 2356"/>
              <a:gd name="T90" fmla="*/ 4311 w 4320"/>
              <a:gd name="T91" fmla="*/ 2218 h 2356"/>
              <a:gd name="T92" fmla="*/ 4263 w 4320"/>
              <a:gd name="T93" fmla="*/ 2299 h 2356"/>
              <a:gd name="T94" fmla="*/ 4182 w 4320"/>
              <a:gd name="T95" fmla="*/ 2347 h 2356"/>
              <a:gd name="T96" fmla="*/ 4125 w 4320"/>
              <a:gd name="T97" fmla="*/ 2356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20" h="2356">
                <a:moveTo>
                  <a:pt x="4125" y="2356"/>
                </a:moveTo>
                <a:lnTo>
                  <a:pt x="4125" y="2356"/>
                </a:lnTo>
                <a:lnTo>
                  <a:pt x="4104" y="2353"/>
                </a:lnTo>
                <a:lnTo>
                  <a:pt x="4086" y="2350"/>
                </a:lnTo>
                <a:lnTo>
                  <a:pt x="4068" y="2347"/>
                </a:lnTo>
                <a:lnTo>
                  <a:pt x="4050" y="2341"/>
                </a:lnTo>
                <a:lnTo>
                  <a:pt x="4032" y="2332"/>
                </a:lnTo>
                <a:lnTo>
                  <a:pt x="4017" y="2323"/>
                </a:lnTo>
                <a:lnTo>
                  <a:pt x="3987" y="2299"/>
                </a:lnTo>
                <a:lnTo>
                  <a:pt x="3963" y="2269"/>
                </a:lnTo>
                <a:lnTo>
                  <a:pt x="3954" y="2254"/>
                </a:lnTo>
                <a:lnTo>
                  <a:pt x="3945" y="2236"/>
                </a:lnTo>
                <a:lnTo>
                  <a:pt x="3939" y="2218"/>
                </a:lnTo>
                <a:lnTo>
                  <a:pt x="3933" y="2200"/>
                </a:lnTo>
                <a:lnTo>
                  <a:pt x="3930" y="2179"/>
                </a:lnTo>
                <a:lnTo>
                  <a:pt x="3930" y="2161"/>
                </a:lnTo>
                <a:lnTo>
                  <a:pt x="3930" y="2161"/>
                </a:lnTo>
                <a:lnTo>
                  <a:pt x="3927" y="2068"/>
                </a:lnTo>
                <a:lnTo>
                  <a:pt x="3921" y="1980"/>
                </a:lnTo>
                <a:lnTo>
                  <a:pt x="3909" y="1890"/>
                </a:lnTo>
                <a:lnTo>
                  <a:pt x="3894" y="1803"/>
                </a:lnTo>
                <a:lnTo>
                  <a:pt x="3873" y="1719"/>
                </a:lnTo>
                <a:lnTo>
                  <a:pt x="3852" y="1635"/>
                </a:lnTo>
                <a:lnTo>
                  <a:pt x="3822" y="1551"/>
                </a:lnTo>
                <a:lnTo>
                  <a:pt x="3792" y="1473"/>
                </a:lnTo>
                <a:lnTo>
                  <a:pt x="3756" y="1394"/>
                </a:lnTo>
                <a:lnTo>
                  <a:pt x="3716" y="1316"/>
                </a:lnTo>
                <a:lnTo>
                  <a:pt x="3674" y="1241"/>
                </a:lnTo>
                <a:lnTo>
                  <a:pt x="3626" y="1172"/>
                </a:lnTo>
                <a:lnTo>
                  <a:pt x="3578" y="1100"/>
                </a:lnTo>
                <a:lnTo>
                  <a:pt x="3524" y="1034"/>
                </a:lnTo>
                <a:lnTo>
                  <a:pt x="3470" y="971"/>
                </a:lnTo>
                <a:lnTo>
                  <a:pt x="3410" y="908"/>
                </a:lnTo>
                <a:lnTo>
                  <a:pt x="3350" y="851"/>
                </a:lnTo>
                <a:lnTo>
                  <a:pt x="3284" y="793"/>
                </a:lnTo>
                <a:lnTo>
                  <a:pt x="3218" y="742"/>
                </a:lnTo>
                <a:lnTo>
                  <a:pt x="3149" y="691"/>
                </a:lnTo>
                <a:lnTo>
                  <a:pt x="3077" y="646"/>
                </a:lnTo>
                <a:lnTo>
                  <a:pt x="3001" y="604"/>
                </a:lnTo>
                <a:lnTo>
                  <a:pt x="2926" y="565"/>
                </a:lnTo>
                <a:lnTo>
                  <a:pt x="2848" y="529"/>
                </a:lnTo>
                <a:lnTo>
                  <a:pt x="2767" y="496"/>
                </a:lnTo>
                <a:lnTo>
                  <a:pt x="2686" y="469"/>
                </a:lnTo>
                <a:lnTo>
                  <a:pt x="2602" y="445"/>
                </a:lnTo>
                <a:lnTo>
                  <a:pt x="2515" y="424"/>
                </a:lnTo>
                <a:lnTo>
                  <a:pt x="2428" y="409"/>
                </a:lnTo>
                <a:lnTo>
                  <a:pt x="2340" y="400"/>
                </a:lnTo>
                <a:lnTo>
                  <a:pt x="2250" y="391"/>
                </a:lnTo>
                <a:lnTo>
                  <a:pt x="2160" y="388"/>
                </a:lnTo>
                <a:lnTo>
                  <a:pt x="2160" y="388"/>
                </a:lnTo>
                <a:lnTo>
                  <a:pt x="2070" y="391"/>
                </a:lnTo>
                <a:lnTo>
                  <a:pt x="1980" y="400"/>
                </a:lnTo>
                <a:lnTo>
                  <a:pt x="1890" y="409"/>
                </a:lnTo>
                <a:lnTo>
                  <a:pt x="1803" y="424"/>
                </a:lnTo>
                <a:lnTo>
                  <a:pt x="1719" y="445"/>
                </a:lnTo>
                <a:lnTo>
                  <a:pt x="1634" y="469"/>
                </a:lnTo>
                <a:lnTo>
                  <a:pt x="1550" y="496"/>
                </a:lnTo>
                <a:lnTo>
                  <a:pt x="1472" y="529"/>
                </a:lnTo>
                <a:lnTo>
                  <a:pt x="1394" y="565"/>
                </a:lnTo>
                <a:lnTo>
                  <a:pt x="1316" y="604"/>
                </a:lnTo>
                <a:lnTo>
                  <a:pt x="1241" y="646"/>
                </a:lnTo>
                <a:lnTo>
                  <a:pt x="1172" y="691"/>
                </a:lnTo>
                <a:lnTo>
                  <a:pt x="1100" y="742"/>
                </a:lnTo>
                <a:lnTo>
                  <a:pt x="1034" y="793"/>
                </a:lnTo>
                <a:lnTo>
                  <a:pt x="970" y="851"/>
                </a:lnTo>
                <a:lnTo>
                  <a:pt x="907" y="908"/>
                </a:lnTo>
                <a:lnTo>
                  <a:pt x="850" y="971"/>
                </a:lnTo>
                <a:lnTo>
                  <a:pt x="793" y="1034"/>
                </a:lnTo>
                <a:lnTo>
                  <a:pt x="742" y="1100"/>
                </a:lnTo>
                <a:lnTo>
                  <a:pt x="691" y="1172"/>
                </a:lnTo>
                <a:lnTo>
                  <a:pt x="646" y="1241"/>
                </a:lnTo>
                <a:lnTo>
                  <a:pt x="604" y="1316"/>
                </a:lnTo>
                <a:lnTo>
                  <a:pt x="565" y="1394"/>
                </a:lnTo>
                <a:lnTo>
                  <a:pt x="529" y="1473"/>
                </a:lnTo>
                <a:lnTo>
                  <a:pt x="496" y="1551"/>
                </a:lnTo>
                <a:lnTo>
                  <a:pt x="469" y="1635"/>
                </a:lnTo>
                <a:lnTo>
                  <a:pt x="445" y="1719"/>
                </a:lnTo>
                <a:lnTo>
                  <a:pt x="424" y="1803"/>
                </a:lnTo>
                <a:lnTo>
                  <a:pt x="409" y="1890"/>
                </a:lnTo>
                <a:lnTo>
                  <a:pt x="400" y="1980"/>
                </a:lnTo>
                <a:lnTo>
                  <a:pt x="391" y="2068"/>
                </a:lnTo>
                <a:lnTo>
                  <a:pt x="388" y="2161"/>
                </a:lnTo>
                <a:lnTo>
                  <a:pt x="388" y="2161"/>
                </a:lnTo>
                <a:lnTo>
                  <a:pt x="388" y="2179"/>
                </a:lnTo>
                <a:lnTo>
                  <a:pt x="385" y="2200"/>
                </a:lnTo>
                <a:lnTo>
                  <a:pt x="382" y="2218"/>
                </a:lnTo>
                <a:lnTo>
                  <a:pt x="373" y="2236"/>
                </a:lnTo>
                <a:lnTo>
                  <a:pt x="367" y="2254"/>
                </a:lnTo>
                <a:lnTo>
                  <a:pt x="355" y="2269"/>
                </a:lnTo>
                <a:lnTo>
                  <a:pt x="330" y="2299"/>
                </a:lnTo>
                <a:lnTo>
                  <a:pt x="303" y="2323"/>
                </a:lnTo>
                <a:lnTo>
                  <a:pt x="288" y="2332"/>
                </a:lnTo>
                <a:lnTo>
                  <a:pt x="270" y="2341"/>
                </a:lnTo>
                <a:lnTo>
                  <a:pt x="252" y="2347"/>
                </a:lnTo>
                <a:lnTo>
                  <a:pt x="234" y="2350"/>
                </a:lnTo>
                <a:lnTo>
                  <a:pt x="213" y="2353"/>
                </a:lnTo>
                <a:lnTo>
                  <a:pt x="195" y="2356"/>
                </a:lnTo>
                <a:lnTo>
                  <a:pt x="195" y="2356"/>
                </a:lnTo>
                <a:lnTo>
                  <a:pt x="174" y="2353"/>
                </a:lnTo>
                <a:lnTo>
                  <a:pt x="156" y="2350"/>
                </a:lnTo>
                <a:lnTo>
                  <a:pt x="135" y="2347"/>
                </a:lnTo>
                <a:lnTo>
                  <a:pt x="117" y="2341"/>
                </a:lnTo>
                <a:lnTo>
                  <a:pt x="102" y="2332"/>
                </a:lnTo>
                <a:lnTo>
                  <a:pt x="84" y="2323"/>
                </a:lnTo>
                <a:lnTo>
                  <a:pt x="57" y="2299"/>
                </a:lnTo>
                <a:lnTo>
                  <a:pt x="33" y="2269"/>
                </a:lnTo>
                <a:lnTo>
                  <a:pt x="24" y="2254"/>
                </a:lnTo>
                <a:lnTo>
                  <a:pt x="15" y="2236"/>
                </a:lnTo>
                <a:lnTo>
                  <a:pt x="9" y="2218"/>
                </a:lnTo>
                <a:lnTo>
                  <a:pt x="3" y="2200"/>
                </a:lnTo>
                <a:lnTo>
                  <a:pt x="0" y="2179"/>
                </a:lnTo>
                <a:lnTo>
                  <a:pt x="0" y="2161"/>
                </a:lnTo>
                <a:lnTo>
                  <a:pt x="0" y="2161"/>
                </a:lnTo>
                <a:lnTo>
                  <a:pt x="3" y="2052"/>
                </a:lnTo>
                <a:lnTo>
                  <a:pt x="9" y="1944"/>
                </a:lnTo>
                <a:lnTo>
                  <a:pt x="21" y="1839"/>
                </a:lnTo>
                <a:lnTo>
                  <a:pt x="39" y="1734"/>
                </a:lnTo>
                <a:lnTo>
                  <a:pt x="63" y="1632"/>
                </a:lnTo>
                <a:lnTo>
                  <a:pt x="93" y="1530"/>
                </a:lnTo>
                <a:lnTo>
                  <a:pt x="123" y="1430"/>
                </a:lnTo>
                <a:lnTo>
                  <a:pt x="162" y="1331"/>
                </a:lnTo>
                <a:lnTo>
                  <a:pt x="204" y="1235"/>
                </a:lnTo>
                <a:lnTo>
                  <a:pt x="252" y="1142"/>
                </a:lnTo>
                <a:lnTo>
                  <a:pt x="303" y="1052"/>
                </a:lnTo>
                <a:lnTo>
                  <a:pt x="361" y="962"/>
                </a:lnTo>
                <a:lnTo>
                  <a:pt x="421" y="875"/>
                </a:lnTo>
                <a:lnTo>
                  <a:pt x="487" y="790"/>
                </a:lnTo>
                <a:lnTo>
                  <a:pt x="559" y="709"/>
                </a:lnTo>
                <a:lnTo>
                  <a:pt x="631" y="631"/>
                </a:lnTo>
                <a:lnTo>
                  <a:pt x="631" y="631"/>
                </a:lnTo>
                <a:lnTo>
                  <a:pt x="709" y="559"/>
                </a:lnTo>
                <a:lnTo>
                  <a:pt x="790" y="487"/>
                </a:lnTo>
                <a:lnTo>
                  <a:pt x="874" y="421"/>
                </a:lnTo>
                <a:lnTo>
                  <a:pt x="961" y="361"/>
                </a:lnTo>
                <a:lnTo>
                  <a:pt x="1052" y="304"/>
                </a:lnTo>
                <a:lnTo>
                  <a:pt x="1142" y="253"/>
                </a:lnTo>
                <a:lnTo>
                  <a:pt x="1235" y="205"/>
                </a:lnTo>
                <a:lnTo>
                  <a:pt x="1331" y="162"/>
                </a:lnTo>
                <a:lnTo>
                  <a:pt x="1430" y="123"/>
                </a:lnTo>
                <a:lnTo>
                  <a:pt x="1529" y="90"/>
                </a:lnTo>
                <a:lnTo>
                  <a:pt x="1631" y="63"/>
                </a:lnTo>
                <a:lnTo>
                  <a:pt x="1734" y="39"/>
                </a:lnTo>
                <a:lnTo>
                  <a:pt x="1839" y="21"/>
                </a:lnTo>
                <a:lnTo>
                  <a:pt x="1944" y="9"/>
                </a:lnTo>
                <a:lnTo>
                  <a:pt x="2052" y="3"/>
                </a:lnTo>
                <a:lnTo>
                  <a:pt x="2160" y="0"/>
                </a:lnTo>
                <a:lnTo>
                  <a:pt x="2160" y="0"/>
                </a:lnTo>
                <a:lnTo>
                  <a:pt x="2268" y="3"/>
                </a:lnTo>
                <a:lnTo>
                  <a:pt x="2374" y="9"/>
                </a:lnTo>
                <a:lnTo>
                  <a:pt x="2479" y="21"/>
                </a:lnTo>
                <a:lnTo>
                  <a:pt x="2584" y="39"/>
                </a:lnTo>
                <a:lnTo>
                  <a:pt x="2686" y="63"/>
                </a:lnTo>
                <a:lnTo>
                  <a:pt x="2788" y="90"/>
                </a:lnTo>
                <a:lnTo>
                  <a:pt x="2890" y="123"/>
                </a:lnTo>
                <a:lnTo>
                  <a:pt x="2986" y="162"/>
                </a:lnTo>
                <a:lnTo>
                  <a:pt x="3083" y="205"/>
                </a:lnTo>
                <a:lnTo>
                  <a:pt x="3176" y="253"/>
                </a:lnTo>
                <a:lnTo>
                  <a:pt x="3269" y="304"/>
                </a:lnTo>
                <a:lnTo>
                  <a:pt x="3359" y="361"/>
                </a:lnTo>
                <a:lnTo>
                  <a:pt x="3443" y="421"/>
                </a:lnTo>
                <a:lnTo>
                  <a:pt x="3527" y="487"/>
                </a:lnTo>
                <a:lnTo>
                  <a:pt x="3608" y="559"/>
                </a:lnTo>
                <a:lnTo>
                  <a:pt x="3686" y="631"/>
                </a:lnTo>
                <a:lnTo>
                  <a:pt x="3686" y="631"/>
                </a:lnTo>
                <a:lnTo>
                  <a:pt x="3762" y="709"/>
                </a:lnTo>
                <a:lnTo>
                  <a:pt x="3831" y="790"/>
                </a:lnTo>
                <a:lnTo>
                  <a:pt x="3897" y="875"/>
                </a:lnTo>
                <a:lnTo>
                  <a:pt x="3957" y="962"/>
                </a:lnTo>
                <a:lnTo>
                  <a:pt x="4014" y="1052"/>
                </a:lnTo>
                <a:lnTo>
                  <a:pt x="4068" y="1142"/>
                </a:lnTo>
                <a:lnTo>
                  <a:pt x="4113" y="1235"/>
                </a:lnTo>
                <a:lnTo>
                  <a:pt x="4158" y="1331"/>
                </a:lnTo>
                <a:lnTo>
                  <a:pt x="4194" y="1430"/>
                </a:lnTo>
                <a:lnTo>
                  <a:pt x="4227" y="1530"/>
                </a:lnTo>
                <a:lnTo>
                  <a:pt x="4254" y="1632"/>
                </a:lnTo>
                <a:lnTo>
                  <a:pt x="4278" y="1734"/>
                </a:lnTo>
                <a:lnTo>
                  <a:pt x="4296" y="1839"/>
                </a:lnTo>
                <a:lnTo>
                  <a:pt x="4308" y="1944"/>
                </a:lnTo>
                <a:lnTo>
                  <a:pt x="4317" y="2052"/>
                </a:lnTo>
                <a:lnTo>
                  <a:pt x="4320" y="2161"/>
                </a:lnTo>
                <a:lnTo>
                  <a:pt x="4320" y="2161"/>
                </a:lnTo>
                <a:lnTo>
                  <a:pt x="4320" y="2179"/>
                </a:lnTo>
                <a:lnTo>
                  <a:pt x="4317" y="2200"/>
                </a:lnTo>
                <a:lnTo>
                  <a:pt x="4311" y="2218"/>
                </a:lnTo>
                <a:lnTo>
                  <a:pt x="4305" y="2236"/>
                </a:lnTo>
                <a:lnTo>
                  <a:pt x="4296" y="2254"/>
                </a:lnTo>
                <a:lnTo>
                  <a:pt x="4287" y="2269"/>
                </a:lnTo>
                <a:lnTo>
                  <a:pt x="4263" y="2299"/>
                </a:lnTo>
                <a:lnTo>
                  <a:pt x="4233" y="2323"/>
                </a:lnTo>
                <a:lnTo>
                  <a:pt x="4218" y="2332"/>
                </a:lnTo>
                <a:lnTo>
                  <a:pt x="4200" y="2341"/>
                </a:lnTo>
                <a:lnTo>
                  <a:pt x="4182" y="2347"/>
                </a:lnTo>
                <a:lnTo>
                  <a:pt x="4164" y="2350"/>
                </a:lnTo>
                <a:lnTo>
                  <a:pt x="4146" y="2353"/>
                </a:lnTo>
                <a:lnTo>
                  <a:pt x="4125" y="2356"/>
                </a:lnTo>
                <a:lnTo>
                  <a:pt x="4125" y="23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2" name="Freeform 30">
            <a:extLst>
              <a:ext uri="{FF2B5EF4-FFF2-40B4-BE49-F238E27FC236}">
                <a16:creationId xmlns:a16="http://schemas.microsoft.com/office/drawing/2014/main" id="{9F309145-FA8E-1391-33FE-CB416CF56BFF}"/>
              </a:ext>
            </a:extLst>
          </p:cNvPr>
          <p:cNvSpPr>
            <a:spLocks/>
          </p:cNvSpPr>
          <p:nvPr/>
        </p:nvSpPr>
        <p:spPr bwMode="auto">
          <a:xfrm>
            <a:off x="3637369" y="2725131"/>
            <a:ext cx="1869262" cy="1019440"/>
          </a:xfrm>
          <a:custGeom>
            <a:avLst/>
            <a:gdLst>
              <a:gd name="T0" fmla="*/ 1947 w 4320"/>
              <a:gd name="T1" fmla="*/ 2344 h 2356"/>
              <a:gd name="T2" fmla="*/ 1532 w 4320"/>
              <a:gd name="T3" fmla="*/ 2262 h 2356"/>
              <a:gd name="T4" fmla="*/ 1145 w 4320"/>
              <a:gd name="T5" fmla="*/ 2100 h 2356"/>
              <a:gd name="T6" fmla="*/ 793 w 4320"/>
              <a:gd name="T7" fmla="*/ 1866 h 2356"/>
              <a:gd name="T8" fmla="*/ 559 w 4320"/>
              <a:gd name="T9" fmla="*/ 1643 h 2356"/>
              <a:gd name="T10" fmla="*/ 306 w 4320"/>
              <a:gd name="T11" fmla="*/ 1304 h 2356"/>
              <a:gd name="T12" fmla="*/ 126 w 4320"/>
              <a:gd name="T13" fmla="*/ 922 h 2356"/>
              <a:gd name="T14" fmla="*/ 24 w 4320"/>
              <a:gd name="T15" fmla="*/ 514 h 2356"/>
              <a:gd name="T16" fmla="*/ 0 w 4320"/>
              <a:gd name="T17" fmla="*/ 195 h 2356"/>
              <a:gd name="T18" fmla="*/ 15 w 4320"/>
              <a:gd name="T19" fmla="*/ 117 h 2356"/>
              <a:gd name="T20" fmla="*/ 87 w 4320"/>
              <a:gd name="T21" fmla="*/ 33 h 2356"/>
              <a:gd name="T22" fmla="*/ 156 w 4320"/>
              <a:gd name="T23" fmla="*/ 3 h 2356"/>
              <a:gd name="T24" fmla="*/ 216 w 4320"/>
              <a:gd name="T25" fmla="*/ 0 h 2356"/>
              <a:gd name="T26" fmla="*/ 288 w 4320"/>
              <a:gd name="T27" fmla="*/ 24 h 2356"/>
              <a:gd name="T28" fmla="*/ 366 w 4320"/>
              <a:gd name="T29" fmla="*/ 102 h 2356"/>
              <a:gd name="T30" fmla="*/ 390 w 4320"/>
              <a:gd name="T31" fmla="*/ 174 h 2356"/>
              <a:gd name="T32" fmla="*/ 399 w 4320"/>
              <a:gd name="T33" fmla="*/ 375 h 2356"/>
              <a:gd name="T34" fmla="*/ 469 w 4320"/>
              <a:gd name="T35" fmla="*/ 721 h 2356"/>
              <a:gd name="T36" fmla="*/ 604 w 4320"/>
              <a:gd name="T37" fmla="*/ 1036 h 2356"/>
              <a:gd name="T38" fmla="*/ 796 w 4320"/>
              <a:gd name="T39" fmla="*/ 1319 h 2356"/>
              <a:gd name="T40" fmla="*/ 1036 w 4320"/>
              <a:gd name="T41" fmla="*/ 1559 h 2356"/>
              <a:gd name="T42" fmla="*/ 1319 w 4320"/>
              <a:gd name="T43" fmla="*/ 1752 h 2356"/>
              <a:gd name="T44" fmla="*/ 1634 w 4320"/>
              <a:gd name="T45" fmla="*/ 1884 h 2356"/>
              <a:gd name="T46" fmla="*/ 1980 w 4320"/>
              <a:gd name="T47" fmla="*/ 1956 h 2356"/>
              <a:gd name="T48" fmla="*/ 2250 w 4320"/>
              <a:gd name="T49" fmla="*/ 1962 h 2356"/>
              <a:gd name="T50" fmla="*/ 2602 w 4320"/>
              <a:gd name="T51" fmla="*/ 1908 h 2356"/>
              <a:gd name="T52" fmla="*/ 2926 w 4320"/>
              <a:gd name="T53" fmla="*/ 1791 h 2356"/>
              <a:gd name="T54" fmla="*/ 3221 w 4320"/>
              <a:gd name="T55" fmla="*/ 1613 h 2356"/>
              <a:gd name="T56" fmla="*/ 3470 w 4320"/>
              <a:gd name="T57" fmla="*/ 1385 h 2356"/>
              <a:gd name="T58" fmla="*/ 3674 w 4320"/>
              <a:gd name="T59" fmla="*/ 1112 h 2356"/>
              <a:gd name="T60" fmla="*/ 3824 w 4320"/>
              <a:gd name="T61" fmla="*/ 802 h 2356"/>
              <a:gd name="T62" fmla="*/ 3912 w 4320"/>
              <a:gd name="T63" fmla="*/ 463 h 2356"/>
              <a:gd name="T64" fmla="*/ 3930 w 4320"/>
              <a:gd name="T65" fmla="*/ 195 h 2356"/>
              <a:gd name="T66" fmla="*/ 3948 w 4320"/>
              <a:gd name="T67" fmla="*/ 117 h 2356"/>
              <a:gd name="T68" fmla="*/ 4017 w 4320"/>
              <a:gd name="T69" fmla="*/ 33 h 2356"/>
              <a:gd name="T70" fmla="*/ 4086 w 4320"/>
              <a:gd name="T71" fmla="*/ 3 h 2356"/>
              <a:gd name="T72" fmla="*/ 4146 w 4320"/>
              <a:gd name="T73" fmla="*/ 0 h 2356"/>
              <a:gd name="T74" fmla="*/ 4218 w 4320"/>
              <a:gd name="T75" fmla="*/ 24 h 2356"/>
              <a:gd name="T76" fmla="*/ 4296 w 4320"/>
              <a:gd name="T77" fmla="*/ 102 h 2356"/>
              <a:gd name="T78" fmla="*/ 4320 w 4320"/>
              <a:gd name="T79" fmla="*/ 174 h 2356"/>
              <a:gd name="T80" fmla="*/ 4311 w 4320"/>
              <a:gd name="T81" fmla="*/ 408 h 2356"/>
              <a:gd name="T82" fmla="*/ 4227 w 4320"/>
              <a:gd name="T83" fmla="*/ 823 h 2356"/>
              <a:gd name="T84" fmla="*/ 4068 w 4320"/>
              <a:gd name="T85" fmla="*/ 1211 h 2356"/>
              <a:gd name="T86" fmla="*/ 3833 w 4320"/>
              <a:gd name="T87" fmla="*/ 1562 h 2356"/>
              <a:gd name="T88" fmla="*/ 3611 w 4320"/>
              <a:gd name="T89" fmla="*/ 1797 h 2356"/>
              <a:gd name="T90" fmla="*/ 3269 w 4320"/>
              <a:gd name="T91" fmla="*/ 2049 h 2356"/>
              <a:gd name="T92" fmla="*/ 2890 w 4320"/>
              <a:gd name="T93" fmla="*/ 2229 h 2356"/>
              <a:gd name="T94" fmla="*/ 2481 w 4320"/>
              <a:gd name="T95" fmla="*/ 2332 h 2356"/>
              <a:gd name="T96" fmla="*/ 2160 w 4320"/>
              <a:gd name="T97" fmla="*/ 2356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20" h="2356">
                <a:moveTo>
                  <a:pt x="2160" y="2356"/>
                </a:moveTo>
                <a:lnTo>
                  <a:pt x="2160" y="2356"/>
                </a:lnTo>
                <a:lnTo>
                  <a:pt x="2052" y="2353"/>
                </a:lnTo>
                <a:lnTo>
                  <a:pt x="1947" y="2344"/>
                </a:lnTo>
                <a:lnTo>
                  <a:pt x="1842" y="2332"/>
                </a:lnTo>
                <a:lnTo>
                  <a:pt x="1736" y="2314"/>
                </a:lnTo>
                <a:lnTo>
                  <a:pt x="1631" y="2289"/>
                </a:lnTo>
                <a:lnTo>
                  <a:pt x="1532" y="2262"/>
                </a:lnTo>
                <a:lnTo>
                  <a:pt x="1430" y="2229"/>
                </a:lnTo>
                <a:lnTo>
                  <a:pt x="1334" y="2190"/>
                </a:lnTo>
                <a:lnTo>
                  <a:pt x="1238" y="2148"/>
                </a:lnTo>
                <a:lnTo>
                  <a:pt x="1145" y="2100"/>
                </a:lnTo>
                <a:lnTo>
                  <a:pt x="1051" y="2049"/>
                </a:lnTo>
                <a:lnTo>
                  <a:pt x="961" y="1992"/>
                </a:lnTo>
                <a:lnTo>
                  <a:pt x="877" y="1932"/>
                </a:lnTo>
                <a:lnTo>
                  <a:pt x="793" y="1866"/>
                </a:lnTo>
                <a:lnTo>
                  <a:pt x="712" y="1797"/>
                </a:lnTo>
                <a:lnTo>
                  <a:pt x="634" y="1722"/>
                </a:lnTo>
                <a:lnTo>
                  <a:pt x="634" y="1722"/>
                </a:lnTo>
                <a:lnTo>
                  <a:pt x="559" y="1643"/>
                </a:lnTo>
                <a:lnTo>
                  <a:pt x="490" y="1562"/>
                </a:lnTo>
                <a:lnTo>
                  <a:pt x="423" y="1478"/>
                </a:lnTo>
                <a:lnTo>
                  <a:pt x="360" y="1391"/>
                </a:lnTo>
                <a:lnTo>
                  <a:pt x="306" y="1304"/>
                </a:lnTo>
                <a:lnTo>
                  <a:pt x="252" y="1211"/>
                </a:lnTo>
                <a:lnTo>
                  <a:pt x="207" y="1118"/>
                </a:lnTo>
                <a:lnTo>
                  <a:pt x="162" y="1021"/>
                </a:lnTo>
                <a:lnTo>
                  <a:pt x="126" y="922"/>
                </a:lnTo>
                <a:lnTo>
                  <a:pt x="93" y="823"/>
                </a:lnTo>
                <a:lnTo>
                  <a:pt x="66" y="721"/>
                </a:lnTo>
                <a:lnTo>
                  <a:pt x="42" y="619"/>
                </a:lnTo>
                <a:lnTo>
                  <a:pt x="24" y="514"/>
                </a:lnTo>
                <a:lnTo>
                  <a:pt x="12" y="408"/>
                </a:lnTo>
                <a:lnTo>
                  <a:pt x="3" y="303"/>
                </a:lnTo>
                <a:lnTo>
                  <a:pt x="0" y="195"/>
                </a:lnTo>
                <a:lnTo>
                  <a:pt x="0" y="195"/>
                </a:lnTo>
                <a:lnTo>
                  <a:pt x="0" y="174"/>
                </a:lnTo>
                <a:lnTo>
                  <a:pt x="3" y="156"/>
                </a:lnTo>
                <a:lnTo>
                  <a:pt x="9" y="135"/>
                </a:lnTo>
                <a:lnTo>
                  <a:pt x="15" y="117"/>
                </a:lnTo>
                <a:lnTo>
                  <a:pt x="24" y="102"/>
                </a:lnTo>
                <a:lnTo>
                  <a:pt x="33" y="84"/>
                </a:lnTo>
                <a:lnTo>
                  <a:pt x="57" y="57"/>
                </a:lnTo>
                <a:lnTo>
                  <a:pt x="87" y="33"/>
                </a:lnTo>
                <a:lnTo>
                  <a:pt x="102" y="24"/>
                </a:lnTo>
                <a:lnTo>
                  <a:pt x="120" y="15"/>
                </a:lnTo>
                <a:lnTo>
                  <a:pt x="138" y="9"/>
                </a:lnTo>
                <a:lnTo>
                  <a:pt x="156" y="3"/>
                </a:lnTo>
                <a:lnTo>
                  <a:pt x="174" y="0"/>
                </a:lnTo>
                <a:lnTo>
                  <a:pt x="195" y="0"/>
                </a:lnTo>
                <a:lnTo>
                  <a:pt x="195" y="0"/>
                </a:lnTo>
                <a:lnTo>
                  <a:pt x="216" y="0"/>
                </a:lnTo>
                <a:lnTo>
                  <a:pt x="234" y="3"/>
                </a:lnTo>
                <a:lnTo>
                  <a:pt x="252" y="9"/>
                </a:lnTo>
                <a:lnTo>
                  <a:pt x="270" y="15"/>
                </a:lnTo>
                <a:lnTo>
                  <a:pt x="288" y="24"/>
                </a:lnTo>
                <a:lnTo>
                  <a:pt x="303" y="33"/>
                </a:lnTo>
                <a:lnTo>
                  <a:pt x="333" y="57"/>
                </a:lnTo>
                <a:lnTo>
                  <a:pt x="357" y="84"/>
                </a:lnTo>
                <a:lnTo>
                  <a:pt x="366" y="102"/>
                </a:lnTo>
                <a:lnTo>
                  <a:pt x="375" y="117"/>
                </a:lnTo>
                <a:lnTo>
                  <a:pt x="381" y="135"/>
                </a:lnTo>
                <a:lnTo>
                  <a:pt x="387" y="156"/>
                </a:lnTo>
                <a:lnTo>
                  <a:pt x="390" y="174"/>
                </a:lnTo>
                <a:lnTo>
                  <a:pt x="390" y="195"/>
                </a:lnTo>
                <a:lnTo>
                  <a:pt x="390" y="195"/>
                </a:lnTo>
                <a:lnTo>
                  <a:pt x="393" y="285"/>
                </a:lnTo>
                <a:lnTo>
                  <a:pt x="399" y="375"/>
                </a:lnTo>
                <a:lnTo>
                  <a:pt x="411" y="463"/>
                </a:lnTo>
                <a:lnTo>
                  <a:pt x="426" y="550"/>
                </a:lnTo>
                <a:lnTo>
                  <a:pt x="444" y="637"/>
                </a:lnTo>
                <a:lnTo>
                  <a:pt x="469" y="721"/>
                </a:lnTo>
                <a:lnTo>
                  <a:pt x="499" y="802"/>
                </a:lnTo>
                <a:lnTo>
                  <a:pt x="529" y="883"/>
                </a:lnTo>
                <a:lnTo>
                  <a:pt x="565" y="961"/>
                </a:lnTo>
                <a:lnTo>
                  <a:pt x="604" y="1036"/>
                </a:lnTo>
                <a:lnTo>
                  <a:pt x="646" y="1112"/>
                </a:lnTo>
                <a:lnTo>
                  <a:pt x="694" y="1184"/>
                </a:lnTo>
                <a:lnTo>
                  <a:pt x="742" y="1253"/>
                </a:lnTo>
                <a:lnTo>
                  <a:pt x="796" y="1319"/>
                </a:lnTo>
                <a:lnTo>
                  <a:pt x="850" y="1385"/>
                </a:lnTo>
                <a:lnTo>
                  <a:pt x="910" y="1445"/>
                </a:lnTo>
                <a:lnTo>
                  <a:pt x="970" y="1505"/>
                </a:lnTo>
                <a:lnTo>
                  <a:pt x="1036" y="1559"/>
                </a:lnTo>
                <a:lnTo>
                  <a:pt x="1102" y="1613"/>
                </a:lnTo>
                <a:lnTo>
                  <a:pt x="1172" y="1661"/>
                </a:lnTo>
                <a:lnTo>
                  <a:pt x="1244" y="1707"/>
                </a:lnTo>
                <a:lnTo>
                  <a:pt x="1319" y="1752"/>
                </a:lnTo>
                <a:lnTo>
                  <a:pt x="1394" y="1791"/>
                </a:lnTo>
                <a:lnTo>
                  <a:pt x="1472" y="1827"/>
                </a:lnTo>
                <a:lnTo>
                  <a:pt x="1553" y="1857"/>
                </a:lnTo>
                <a:lnTo>
                  <a:pt x="1634" y="1884"/>
                </a:lnTo>
                <a:lnTo>
                  <a:pt x="1718" y="1908"/>
                </a:lnTo>
                <a:lnTo>
                  <a:pt x="1805" y="1929"/>
                </a:lnTo>
                <a:lnTo>
                  <a:pt x="1893" y="1944"/>
                </a:lnTo>
                <a:lnTo>
                  <a:pt x="1980" y="1956"/>
                </a:lnTo>
                <a:lnTo>
                  <a:pt x="2070" y="1962"/>
                </a:lnTo>
                <a:lnTo>
                  <a:pt x="2160" y="1965"/>
                </a:lnTo>
                <a:lnTo>
                  <a:pt x="2160" y="1965"/>
                </a:lnTo>
                <a:lnTo>
                  <a:pt x="2250" y="1962"/>
                </a:lnTo>
                <a:lnTo>
                  <a:pt x="2340" y="1956"/>
                </a:lnTo>
                <a:lnTo>
                  <a:pt x="2430" y="1944"/>
                </a:lnTo>
                <a:lnTo>
                  <a:pt x="2518" y="1929"/>
                </a:lnTo>
                <a:lnTo>
                  <a:pt x="2602" y="1908"/>
                </a:lnTo>
                <a:lnTo>
                  <a:pt x="2686" y="1884"/>
                </a:lnTo>
                <a:lnTo>
                  <a:pt x="2770" y="1857"/>
                </a:lnTo>
                <a:lnTo>
                  <a:pt x="2848" y="1827"/>
                </a:lnTo>
                <a:lnTo>
                  <a:pt x="2926" y="1791"/>
                </a:lnTo>
                <a:lnTo>
                  <a:pt x="3004" y="1752"/>
                </a:lnTo>
                <a:lnTo>
                  <a:pt x="3079" y="1707"/>
                </a:lnTo>
                <a:lnTo>
                  <a:pt x="3148" y="1661"/>
                </a:lnTo>
                <a:lnTo>
                  <a:pt x="3221" y="1613"/>
                </a:lnTo>
                <a:lnTo>
                  <a:pt x="3287" y="1559"/>
                </a:lnTo>
                <a:lnTo>
                  <a:pt x="3350" y="1505"/>
                </a:lnTo>
                <a:lnTo>
                  <a:pt x="3413" y="1445"/>
                </a:lnTo>
                <a:lnTo>
                  <a:pt x="3470" y="1385"/>
                </a:lnTo>
                <a:lnTo>
                  <a:pt x="3527" y="1319"/>
                </a:lnTo>
                <a:lnTo>
                  <a:pt x="3578" y="1253"/>
                </a:lnTo>
                <a:lnTo>
                  <a:pt x="3629" y="1184"/>
                </a:lnTo>
                <a:lnTo>
                  <a:pt x="3674" y="1112"/>
                </a:lnTo>
                <a:lnTo>
                  <a:pt x="3716" y="1036"/>
                </a:lnTo>
                <a:lnTo>
                  <a:pt x="3755" y="961"/>
                </a:lnTo>
                <a:lnTo>
                  <a:pt x="3791" y="883"/>
                </a:lnTo>
                <a:lnTo>
                  <a:pt x="3824" y="802"/>
                </a:lnTo>
                <a:lnTo>
                  <a:pt x="3852" y="721"/>
                </a:lnTo>
                <a:lnTo>
                  <a:pt x="3876" y="637"/>
                </a:lnTo>
                <a:lnTo>
                  <a:pt x="3894" y="550"/>
                </a:lnTo>
                <a:lnTo>
                  <a:pt x="3912" y="463"/>
                </a:lnTo>
                <a:lnTo>
                  <a:pt x="3921" y="375"/>
                </a:lnTo>
                <a:lnTo>
                  <a:pt x="3930" y="285"/>
                </a:lnTo>
                <a:lnTo>
                  <a:pt x="3930" y="195"/>
                </a:lnTo>
                <a:lnTo>
                  <a:pt x="3930" y="195"/>
                </a:lnTo>
                <a:lnTo>
                  <a:pt x="3933" y="174"/>
                </a:lnTo>
                <a:lnTo>
                  <a:pt x="3936" y="156"/>
                </a:lnTo>
                <a:lnTo>
                  <a:pt x="3939" y="135"/>
                </a:lnTo>
                <a:lnTo>
                  <a:pt x="3948" y="117"/>
                </a:lnTo>
                <a:lnTo>
                  <a:pt x="3954" y="102"/>
                </a:lnTo>
                <a:lnTo>
                  <a:pt x="3966" y="84"/>
                </a:lnTo>
                <a:lnTo>
                  <a:pt x="3987" y="57"/>
                </a:lnTo>
                <a:lnTo>
                  <a:pt x="4017" y="33"/>
                </a:lnTo>
                <a:lnTo>
                  <a:pt x="4032" y="24"/>
                </a:lnTo>
                <a:lnTo>
                  <a:pt x="4050" y="15"/>
                </a:lnTo>
                <a:lnTo>
                  <a:pt x="4068" y="9"/>
                </a:lnTo>
                <a:lnTo>
                  <a:pt x="4086" y="3"/>
                </a:lnTo>
                <a:lnTo>
                  <a:pt x="4107" y="0"/>
                </a:lnTo>
                <a:lnTo>
                  <a:pt x="4125" y="0"/>
                </a:lnTo>
                <a:lnTo>
                  <a:pt x="4125" y="0"/>
                </a:lnTo>
                <a:lnTo>
                  <a:pt x="4146" y="0"/>
                </a:lnTo>
                <a:lnTo>
                  <a:pt x="4164" y="3"/>
                </a:lnTo>
                <a:lnTo>
                  <a:pt x="4185" y="9"/>
                </a:lnTo>
                <a:lnTo>
                  <a:pt x="4203" y="15"/>
                </a:lnTo>
                <a:lnTo>
                  <a:pt x="4218" y="24"/>
                </a:lnTo>
                <a:lnTo>
                  <a:pt x="4236" y="33"/>
                </a:lnTo>
                <a:lnTo>
                  <a:pt x="4263" y="57"/>
                </a:lnTo>
                <a:lnTo>
                  <a:pt x="4287" y="84"/>
                </a:lnTo>
                <a:lnTo>
                  <a:pt x="4296" y="102"/>
                </a:lnTo>
                <a:lnTo>
                  <a:pt x="4305" y="117"/>
                </a:lnTo>
                <a:lnTo>
                  <a:pt x="4311" y="135"/>
                </a:lnTo>
                <a:lnTo>
                  <a:pt x="4317" y="156"/>
                </a:lnTo>
                <a:lnTo>
                  <a:pt x="4320" y="174"/>
                </a:lnTo>
                <a:lnTo>
                  <a:pt x="4320" y="195"/>
                </a:lnTo>
                <a:lnTo>
                  <a:pt x="4320" y="195"/>
                </a:lnTo>
                <a:lnTo>
                  <a:pt x="4317" y="303"/>
                </a:lnTo>
                <a:lnTo>
                  <a:pt x="4311" y="408"/>
                </a:lnTo>
                <a:lnTo>
                  <a:pt x="4299" y="514"/>
                </a:lnTo>
                <a:lnTo>
                  <a:pt x="4278" y="619"/>
                </a:lnTo>
                <a:lnTo>
                  <a:pt x="4257" y="721"/>
                </a:lnTo>
                <a:lnTo>
                  <a:pt x="4227" y="823"/>
                </a:lnTo>
                <a:lnTo>
                  <a:pt x="4197" y="922"/>
                </a:lnTo>
                <a:lnTo>
                  <a:pt x="4158" y="1021"/>
                </a:lnTo>
                <a:lnTo>
                  <a:pt x="4116" y="1118"/>
                </a:lnTo>
                <a:lnTo>
                  <a:pt x="4068" y="1211"/>
                </a:lnTo>
                <a:lnTo>
                  <a:pt x="4017" y="1304"/>
                </a:lnTo>
                <a:lnTo>
                  <a:pt x="3960" y="1391"/>
                </a:lnTo>
                <a:lnTo>
                  <a:pt x="3900" y="1478"/>
                </a:lnTo>
                <a:lnTo>
                  <a:pt x="3833" y="1562"/>
                </a:lnTo>
                <a:lnTo>
                  <a:pt x="3761" y="1643"/>
                </a:lnTo>
                <a:lnTo>
                  <a:pt x="3689" y="1722"/>
                </a:lnTo>
                <a:lnTo>
                  <a:pt x="3689" y="1722"/>
                </a:lnTo>
                <a:lnTo>
                  <a:pt x="3611" y="1797"/>
                </a:lnTo>
                <a:lnTo>
                  <a:pt x="3530" y="1866"/>
                </a:lnTo>
                <a:lnTo>
                  <a:pt x="3446" y="1932"/>
                </a:lnTo>
                <a:lnTo>
                  <a:pt x="3359" y="1992"/>
                </a:lnTo>
                <a:lnTo>
                  <a:pt x="3269" y="2049"/>
                </a:lnTo>
                <a:lnTo>
                  <a:pt x="3179" y="2100"/>
                </a:lnTo>
                <a:lnTo>
                  <a:pt x="3082" y="2148"/>
                </a:lnTo>
                <a:lnTo>
                  <a:pt x="2989" y="2190"/>
                </a:lnTo>
                <a:lnTo>
                  <a:pt x="2890" y="2229"/>
                </a:lnTo>
                <a:lnTo>
                  <a:pt x="2791" y="2262"/>
                </a:lnTo>
                <a:lnTo>
                  <a:pt x="2689" y="2289"/>
                </a:lnTo>
                <a:lnTo>
                  <a:pt x="2587" y="2314"/>
                </a:lnTo>
                <a:lnTo>
                  <a:pt x="2481" y="2332"/>
                </a:lnTo>
                <a:lnTo>
                  <a:pt x="2376" y="2344"/>
                </a:lnTo>
                <a:lnTo>
                  <a:pt x="2268" y="2353"/>
                </a:lnTo>
                <a:lnTo>
                  <a:pt x="2160" y="2356"/>
                </a:lnTo>
                <a:lnTo>
                  <a:pt x="2160" y="23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4" name="Freeform 32">
            <a:extLst>
              <a:ext uri="{FF2B5EF4-FFF2-40B4-BE49-F238E27FC236}">
                <a16:creationId xmlns:a16="http://schemas.microsoft.com/office/drawing/2014/main" id="{15427ECD-CFEB-4FB9-658C-14CB5587BE21}"/>
              </a:ext>
            </a:extLst>
          </p:cNvPr>
          <p:cNvSpPr>
            <a:spLocks/>
          </p:cNvSpPr>
          <p:nvPr/>
        </p:nvSpPr>
        <p:spPr bwMode="auto">
          <a:xfrm>
            <a:off x="5387206" y="1459918"/>
            <a:ext cx="1869262" cy="1019440"/>
          </a:xfrm>
          <a:custGeom>
            <a:avLst/>
            <a:gdLst>
              <a:gd name="T0" fmla="*/ 4086 w 4320"/>
              <a:gd name="T1" fmla="*/ 2350 h 2356"/>
              <a:gd name="T2" fmla="*/ 4017 w 4320"/>
              <a:gd name="T3" fmla="*/ 2323 h 2356"/>
              <a:gd name="T4" fmla="*/ 3945 w 4320"/>
              <a:gd name="T5" fmla="*/ 2236 h 2356"/>
              <a:gd name="T6" fmla="*/ 3930 w 4320"/>
              <a:gd name="T7" fmla="*/ 2161 h 2356"/>
              <a:gd name="T8" fmla="*/ 3909 w 4320"/>
              <a:gd name="T9" fmla="*/ 1890 h 2356"/>
              <a:gd name="T10" fmla="*/ 3821 w 4320"/>
              <a:gd name="T11" fmla="*/ 1551 h 2356"/>
              <a:gd name="T12" fmla="*/ 3674 w 4320"/>
              <a:gd name="T13" fmla="*/ 1241 h 2356"/>
              <a:gd name="T14" fmla="*/ 3470 w 4320"/>
              <a:gd name="T15" fmla="*/ 971 h 2356"/>
              <a:gd name="T16" fmla="*/ 3218 w 4320"/>
              <a:gd name="T17" fmla="*/ 742 h 2356"/>
              <a:gd name="T18" fmla="*/ 2926 w 4320"/>
              <a:gd name="T19" fmla="*/ 565 h 2356"/>
              <a:gd name="T20" fmla="*/ 2602 w 4320"/>
              <a:gd name="T21" fmla="*/ 445 h 2356"/>
              <a:gd name="T22" fmla="*/ 2250 w 4320"/>
              <a:gd name="T23" fmla="*/ 391 h 2356"/>
              <a:gd name="T24" fmla="*/ 1980 w 4320"/>
              <a:gd name="T25" fmla="*/ 400 h 2356"/>
              <a:gd name="T26" fmla="*/ 1634 w 4320"/>
              <a:gd name="T27" fmla="*/ 469 h 2356"/>
              <a:gd name="T28" fmla="*/ 1316 w 4320"/>
              <a:gd name="T29" fmla="*/ 604 h 2356"/>
              <a:gd name="T30" fmla="*/ 1033 w 4320"/>
              <a:gd name="T31" fmla="*/ 793 h 2356"/>
              <a:gd name="T32" fmla="*/ 793 w 4320"/>
              <a:gd name="T33" fmla="*/ 1034 h 2356"/>
              <a:gd name="T34" fmla="*/ 604 w 4320"/>
              <a:gd name="T35" fmla="*/ 1316 h 2356"/>
              <a:gd name="T36" fmla="*/ 468 w 4320"/>
              <a:gd name="T37" fmla="*/ 1635 h 2356"/>
              <a:gd name="T38" fmla="*/ 399 w 4320"/>
              <a:gd name="T39" fmla="*/ 1980 h 2356"/>
              <a:gd name="T40" fmla="*/ 387 w 4320"/>
              <a:gd name="T41" fmla="*/ 2179 h 2356"/>
              <a:gd name="T42" fmla="*/ 366 w 4320"/>
              <a:gd name="T43" fmla="*/ 2254 h 2356"/>
              <a:gd name="T44" fmla="*/ 288 w 4320"/>
              <a:gd name="T45" fmla="*/ 2332 h 2356"/>
              <a:gd name="T46" fmla="*/ 213 w 4320"/>
              <a:gd name="T47" fmla="*/ 2353 h 2356"/>
              <a:gd name="T48" fmla="*/ 156 w 4320"/>
              <a:gd name="T49" fmla="*/ 2350 h 2356"/>
              <a:gd name="T50" fmla="*/ 84 w 4320"/>
              <a:gd name="T51" fmla="*/ 2323 h 2356"/>
              <a:gd name="T52" fmla="*/ 15 w 4320"/>
              <a:gd name="T53" fmla="*/ 2236 h 2356"/>
              <a:gd name="T54" fmla="*/ 0 w 4320"/>
              <a:gd name="T55" fmla="*/ 2161 h 2356"/>
              <a:gd name="T56" fmla="*/ 21 w 4320"/>
              <a:gd name="T57" fmla="*/ 1839 h 2356"/>
              <a:gd name="T58" fmla="*/ 123 w 4320"/>
              <a:gd name="T59" fmla="*/ 1430 h 2356"/>
              <a:gd name="T60" fmla="*/ 303 w 4320"/>
              <a:gd name="T61" fmla="*/ 1052 h 2356"/>
              <a:gd name="T62" fmla="*/ 559 w 4320"/>
              <a:gd name="T63" fmla="*/ 709 h 2356"/>
              <a:gd name="T64" fmla="*/ 790 w 4320"/>
              <a:gd name="T65" fmla="*/ 487 h 2356"/>
              <a:gd name="T66" fmla="*/ 1141 w 4320"/>
              <a:gd name="T67" fmla="*/ 253 h 2356"/>
              <a:gd name="T68" fmla="*/ 1529 w 4320"/>
              <a:gd name="T69" fmla="*/ 90 h 2356"/>
              <a:gd name="T70" fmla="*/ 1944 w 4320"/>
              <a:gd name="T71" fmla="*/ 9 h 2356"/>
              <a:gd name="T72" fmla="*/ 2268 w 4320"/>
              <a:gd name="T73" fmla="*/ 3 h 2356"/>
              <a:gd name="T74" fmla="*/ 2686 w 4320"/>
              <a:gd name="T75" fmla="*/ 63 h 2356"/>
              <a:gd name="T76" fmla="*/ 3082 w 4320"/>
              <a:gd name="T77" fmla="*/ 205 h 2356"/>
              <a:gd name="T78" fmla="*/ 3443 w 4320"/>
              <a:gd name="T79" fmla="*/ 421 h 2356"/>
              <a:gd name="T80" fmla="*/ 3686 w 4320"/>
              <a:gd name="T81" fmla="*/ 631 h 2356"/>
              <a:gd name="T82" fmla="*/ 3957 w 4320"/>
              <a:gd name="T83" fmla="*/ 962 h 2356"/>
              <a:gd name="T84" fmla="*/ 4158 w 4320"/>
              <a:gd name="T85" fmla="*/ 1331 h 2356"/>
              <a:gd name="T86" fmla="*/ 4278 w 4320"/>
              <a:gd name="T87" fmla="*/ 1734 h 2356"/>
              <a:gd name="T88" fmla="*/ 4320 w 4320"/>
              <a:gd name="T89" fmla="*/ 2161 h 2356"/>
              <a:gd name="T90" fmla="*/ 4311 w 4320"/>
              <a:gd name="T91" fmla="*/ 2218 h 2356"/>
              <a:gd name="T92" fmla="*/ 4263 w 4320"/>
              <a:gd name="T93" fmla="*/ 2299 h 2356"/>
              <a:gd name="T94" fmla="*/ 4182 w 4320"/>
              <a:gd name="T95" fmla="*/ 2347 h 2356"/>
              <a:gd name="T96" fmla="*/ 4125 w 4320"/>
              <a:gd name="T97" fmla="*/ 2356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20" h="2356">
                <a:moveTo>
                  <a:pt x="4125" y="2356"/>
                </a:moveTo>
                <a:lnTo>
                  <a:pt x="4125" y="2356"/>
                </a:lnTo>
                <a:lnTo>
                  <a:pt x="4104" y="2353"/>
                </a:lnTo>
                <a:lnTo>
                  <a:pt x="4086" y="2350"/>
                </a:lnTo>
                <a:lnTo>
                  <a:pt x="4068" y="2347"/>
                </a:lnTo>
                <a:lnTo>
                  <a:pt x="4050" y="2341"/>
                </a:lnTo>
                <a:lnTo>
                  <a:pt x="4032" y="2332"/>
                </a:lnTo>
                <a:lnTo>
                  <a:pt x="4017" y="2323"/>
                </a:lnTo>
                <a:lnTo>
                  <a:pt x="3987" y="2299"/>
                </a:lnTo>
                <a:lnTo>
                  <a:pt x="3963" y="2269"/>
                </a:lnTo>
                <a:lnTo>
                  <a:pt x="3954" y="2254"/>
                </a:lnTo>
                <a:lnTo>
                  <a:pt x="3945" y="2236"/>
                </a:lnTo>
                <a:lnTo>
                  <a:pt x="3939" y="2218"/>
                </a:lnTo>
                <a:lnTo>
                  <a:pt x="3933" y="2200"/>
                </a:lnTo>
                <a:lnTo>
                  <a:pt x="3930" y="2179"/>
                </a:lnTo>
                <a:lnTo>
                  <a:pt x="3930" y="2161"/>
                </a:lnTo>
                <a:lnTo>
                  <a:pt x="3930" y="2161"/>
                </a:lnTo>
                <a:lnTo>
                  <a:pt x="3927" y="2068"/>
                </a:lnTo>
                <a:lnTo>
                  <a:pt x="3921" y="1980"/>
                </a:lnTo>
                <a:lnTo>
                  <a:pt x="3909" y="1890"/>
                </a:lnTo>
                <a:lnTo>
                  <a:pt x="3894" y="1803"/>
                </a:lnTo>
                <a:lnTo>
                  <a:pt x="3873" y="1719"/>
                </a:lnTo>
                <a:lnTo>
                  <a:pt x="3851" y="1635"/>
                </a:lnTo>
                <a:lnTo>
                  <a:pt x="3821" y="1551"/>
                </a:lnTo>
                <a:lnTo>
                  <a:pt x="3791" y="1473"/>
                </a:lnTo>
                <a:lnTo>
                  <a:pt x="3755" y="1394"/>
                </a:lnTo>
                <a:lnTo>
                  <a:pt x="3716" y="1316"/>
                </a:lnTo>
                <a:lnTo>
                  <a:pt x="3674" y="1241"/>
                </a:lnTo>
                <a:lnTo>
                  <a:pt x="3626" y="1172"/>
                </a:lnTo>
                <a:lnTo>
                  <a:pt x="3578" y="1100"/>
                </a:lnTo>
                <a:lnTo>
                  <a:pt x="3524" y="1034"/>
                </a:lnTo>
                <a:lnTo>
                  <a:pt x="3470" y="971"/>
                </a:lnTo>
                <a:lnTo>
                  <a:pt x="3410" y="908"/>
                </a:lnTo>
                <a:lnTo>
                  <a:pt x="3350" y="851"/>
                </a:lnTo>
                <a:lnTo>
                  <a:pt x="3284" y="793"/>
                </a:lnTo>
                <a:lnTo>
                  <a:pt x="3218" y="742"/>
                </a:lnTo>
                <a:lnTo>
                  <a:pt x="3148" y="691"/>
                </a:lnTo>
                <a:lnTo>
                  <a:pt x="3076" y="646"/>
                </a:lnTo>
                <a:lnTo>
                  <a:pt x="3001" y="604"/>
                </a:lnTo>
                <a:lnTo>
                  <a:pt x="2926" y="565"/>
                </a:lnTo>
                <a:lnTo>
                  <a:pt x="2848" y="529"/>
                </a:lnTo>
                <a:lnTo>
                  <a:pt x="2767" y="496"/>
                </a:lnTo>
                <a:lnTo>
                  <a:pt x="2686" y="469"/>
                </a:lnTo>
                <a:lnTo>
                  <a:pt x="2602" y="445"/>
                </a:lnTo>
                <a:lnTo>
                  <a:pt x="2515" y="424"/>
                </a:lnTo>
                <a:lnTo>
                  <a:pt x="2427" y="409"/>
                </a:lnTo>
                <a:lnTo>
                  <a:pt x="2340" y="400"/>
                </a:lnTo>
                <a:lnTo>
                  <a:pt x="2250" y="391"/>
                </a:lnTo>
                <a:lnTo>
                  <a:pt x="2160" y="388"/>
                </a:lnTo>
                <a:lnTo>
                  <a:pt x="2160" y="388"/>
                </a:lnTo>
                <a:lnTo>
                  <a:pt x="2070" y="391"/>
                </a:lnTo>
                <a:lnTo>
                  <a:pt x="1980" y="400"/>
                </a:lnTo>
                <a:lnTo>
                  <a:pt x="1890" y="409"/>
                </a:lnTo>
                <a:lnTo>
                  <a:pt x="1802" y="424"/>
                </a:lnTo>
                <a:lnTo>
                  <a:pt x="1718" y="445"/>
                </a:lnTo>
                <a:lnTo>
                  <a:pt x="1634" y="469"/>
                </a:lnTo>
                <a:lnTo>
                  <a:pt x="1550" y="496"/>
                </a:lnTo>
                <a:lnTo>
                  <a:pt x="1472" y="529"/>
                </a:lnTo>
                <a:lnTo>
                  <a:pt x="1394" y="565"/>
                </a:lnTo>
                <a:lnTo>
                  <a:pt x="1316" y="604"/>
                </a:lnTo>
                <a:lnTo>
                  <a:pt x="1241" y="646"/>
                </a:lnTo>
                <a:lnTo>
                  <a:pt x="1172" y="691"/>
                </a:lnTo>
                <a:lnTo>
                  <a:pt x="1099" y="742"/>
                </a:lnTo>
                <a:lnTo>
                  <a:pt x="1033" y="793"/>
                </a:lnTo>
                <a:lnTo>
                  <a:pt x="970" y="851"/>
                </a:lnTo>
                <a:lnTo>
                  <a:pt x="907" y="908"/>
                </a:lnTo>
                <a:lnTo>
                  <a:pt x="850" y="971"/>
                </a:lnTo>
                <a:lnTo>
                  <a:pt x="793" y="1034"/>
                </a:lnTo>
                <a:lnTo>
                  <a:pt x="742" y="1100"/>
                </a:lnTo>
                <a:lnTo>
                  <a:pt x="691" y="1172"/>
                </a:lnTo>
                <a:lnTo>
                  <a:pt x="646" y="1241"/>
                </a:lnTo>
                <a:lnTo>
                  <a:pt x="604" y="1316"/>
                </a:lnTo>
                <a:lnTo>
                  <a:pt x="565" y="1394"/>
                </a:lnTo>
                <a:lnTo>
                  <a:pt x="529" y="1473"/>
                </a:lnTo>
                <a:lnTo>
                  <a:pt x="496" y="1551"/>
                </a:lnTo>
                <a:lnTo>
                  <a:pt x="468" y="1635"/>
                </a:lnTo>
                <a:lnTo>
                  <a:pt x="444" y="1719"/>
                </a:lnTo>
                <a:lnTo>
                  <a:pt x="423" y="1803"/>
                </a:lnTo>
                <a:lnTo>
                  <a:pt x="408" y="1890"/>
                </a:lnTo>
                <a:lnTo>
                  <a:pt x="399" y="1980"/>
                </a:lnTo>
                <a:lnTo>
                  <a:pt x="390" y="2068"/>
                </a:lnTo>
                <a:lnTo>
                  <a:pt x="390" y="2161"/>
                </a:lnTo>
                <a:lnTo>
                  <a:pt x="390" y="2161"/>
                </a:lnTo>
                <a:lnTo>
                  <a:pt x="387" y="2179"/>
                </a:lnTo>
                <a:lnTo>
                  <a:pt x="384" y="2200"/>
                </a:lnTo>
                <a:lnTo>
                  <a:pt x="381" y="2218"/>
                </a:lnTo>
                <a:lnTo>
                  <a:pt x="372" y="2236"/>
                </a:lnTo>
                <a:lnTo>
                  <a:pt x="366" y="2254"/>
                </a:lnTo>
                <a:lnTo>
                  <a:pt x="354" y="2269"/>
                </a:lnTo>
                <a:lnTo>
                  <a:pt x="330" y="2299"/>
                </a:lnTo>
                <a:lnTo>
                  <a:pt x="303" y="2323"/>
                </a:lnTo>
                <a:lnTo>
                  <a:pt x="288" y="2332"/>
                </a:lnTo>
                <a:lnTo>
                  <a:pt x="270" y="2341"/>
                </a:lnTo>
                <a:lnTo>
                  <a:pt x="252" y="2347"/>
                </a:lnTo>
                <a:lnTo>
                  <a:pt x="234" y="2350"/>
                </a:lnTo>
                <a:lnTo>
                  <a:pt x="213" y="2353"/>
                </a:lnTo>
                <a:lnTo>
                  <a:pt x="195" y="2356"/>
                </a:lnTo>
                <a:lnTo>
                  <a:pt x="195" y="2356"/>
                </a:lnTo>
                <a:lnTo>
                  <a:pt x="174" y="2353"/>
                </a:lnTo>
                <a:lnTo>
                  <a:pt x="156" y="2350"/>
                </a:lnTo>
                <a:lnTo>
                  <a:pt x="135" y="2347"/>
                </a:lnTo>
                <a:lnTo>
                  <a:pt x="117" y="2341"/>
                </a:lnTo>
                <a:lnTo>
                  <a:pt x="102" y="2332"/>
                </a:lnTo>
                <a:lnTo>
                  <a:pt x="84" y="2323"/>
                </a:lnTo>
                <a:lnTo>
                  <a:pt x="57" y="2299"/>
                </a:lnTo>
                <a:lnTo>
                  <a:pt x="33" y="2269"/>
                </a:lnTo>
                <a:lnTo>
                  <a:pt x="24" y="2254"/>
                </a:lnTo>
                <a:lnTo>
                  <a:pt x="15" y="2236"/>
                </a:lnTo>
                <a:lnTo>
                  <a:pt x="9" y="2218"/>
                </a:lnTo>
                <a:lnTo>
                  <a:pt x="3" y="2200"/>
                </a:lnTo>
                <a:lnTo>
                  <a:pt x="0" y="2179"/>
                </a:lnTo>
                <a:lnTo>
                  <a:pt x="0" y="2161"/>
                </a:lnTo>
                <a:lnTo>
                  <a:pt x="0" y="2161"/>
                </a:lnTo>
                <a:lnTo>
                  <a:pt x="3" y="2052"/>
                </a:lnTo>
                <a:lnTo>
                  <a:pt x="9" y="1944"/>
                </a:lnTo>
                <a:lnTo>
                  <a:pt x="21" y="1839"/>
                </a:lnTo>
                <a:lnTo>
                  <a:pt x="39" y="1734"/>
                </a:lnTo>
                <a:lnTo>
                  <a:pt x="63" y="1632"/>
                </a:lnTo>
                <a:lnTo>
                  <a:pt x="93" y="1530"/>
                </a:lnTo>
                <a:lnTo>
                  <a:pt x="123" y="1430"/>
                </a:lnTo>
                <a:lnTo>
                  <a:pt x="162" y="1331"/>
                </a:lnTo>
                <a:lnTo>
                  <a:pt x="204" y="1235"/>
                </a:lnTo>
                <a:lnTo>
                  <a:pt x="252" y="1142"/>
                </a:lnTo>
                <a:lnTo>
                  <a:pt x="303" y="1052"/>
                </a:lnTo>
                <a:lnTo>
                  <a:pt x="360" y="962"/>
                </a:lnTo>
                <a:lnTo>
                  <a:pt x="420" y="875"/>
                </a:lnTo>
                <a:lnTo>
                  <a:pt x="487" y="790"/>
                </a:lnTo>
                <a:lnTo>
                  <a:pt x="559" y="709"/>
                </a:lnTo>
                <a:lnTo>
                  <a:pt x="631" y="631"/>
                </a:lnTo>
                <a:lnTo>
                  <a:pt x="631" y="631"/>
                </a:lnTo>
                <a:lnTo>
                  <a:pt x="709" y="559"/>
                </a:lnTo>
                <a:lnTo>
                  <a:pt x="790" y="487"/>
                </a:lnTo>
                <a:lnTo>
                  <a:pt x="874" y="421"/>
                </a:lnTo>
                <a:lnTo>
                  <a:pt x="961" y="361"/>
                </a:lnTo>
                <a:lnTo>
                  <a:pt x="1051" y="304"/>
                </a:lnTo>
                <a:lnTo>
                  <a:pt x="1141" y="253"/>
                </a:lnTo>
                <a:lnTo>
                  <a:pt x="1235" y="205"/>
                </a:lnTo>
                <a:lnTo>
                  <a:pt x="1331" y="162"/>
                </a:lnTo>
                <a:lnTo>
                  <a:pt x="1430" y="123"/>
                </a:lnTo>
                <a:lnTo>
                  <a:pt x="1529" y="90"/>
                </a:lnTo>
                <a:lnTo>
                  <a:pt x="1631" y="63"/>
                </a:lnTo>
                <a:lnTo>
                  <a:pt x="1733" y="39"/>
                </a:lnTo>
                <a:lnTo>
                  <a:pt x="1839" y="21"/>
                </a:lnTo>
                <a:lnTo>
                  <a:pt x="1944" y="9"/>
                </a:lnTo>
                <a:lnTo>
                  <a:pt x="2052" y="3"/>
                </a:lnTo>
                <a:lnTo>
                  <a:pt x="2160" y="0"/>
                </a:lnTo>
                <a:lnTo>
                  <a:pt x="2160" y="0"/>
                </a:lnTo>
                <a:lnTo>
                  <a:pt x="2268" y="3"/>
                </a:lnTo>
                <a:lnTo>
                  <a:pt x="2373" y="9"/>
                </a:lnTo>
                <a:lnTo>
                  <a:pt x="2478" y="21"/>
                </a:lnTo>
                <a:lnTo>
                  <a:pt x="2584" y="39"/>
                </a:lnTo>
                <a:lnTo>
                  <a:pt x="2686" y="63"/>
                </a:lnTo>
                <a:lnTo>
                  <a:pt x="2788" y="90"/>
                </a:lnTo>
                <a:lnTo>
                  <a:pt x="2890" y="123"/>
                </a:lnTo>
                <a:lnTo>
                  <a:pt x="2986" y="162"/>
                </a:lnTo>
                <a:lnTo>
                  <a:pt x="3082" y="205"/>
                </a:lnTo>
                <a:lnTo>
                  <a:pt x="3175" y="253"/>
                </a:lnTo>
                <a:lnTo>
                  <a:pt x="3269" y="304"/>
                </a:lnTo>
                <a:lnTo>
                  <a:pt x="3359" y="361"/>
                </a:lnTo>
                <a:lnTo>
                  <a:pt x="3443" y="421"/>
                </a:lnTo>
                <a:lnTo>
                  <a:pt x="3527" y="487"/>
                </a:lnTo>
                <a:lnTo>
                  <a:pt x="3608" y="559"/>
                </a:lnTo>
                <a:lnTo>
                  <a:pt x="3686" y="631"/>
                </a:lnTo>
                <a:lnTo>
                  <a:pt x="3686" y="631"/>
                </a:lnTo>
                <a:lnTo>
                  <a:pt x="3761" y="709"/>
                </a:lnTo>
                <a:lnTo>
                  <a:pt x="3830" y="790"/>
                </a:lnTo>
                <a:lnTo>
                  <a:pt x="3897" y="875"/>
                </a:lnTo>
                <a:lnTo>
                  <a:pt x="3957" y="962"/>
                </a:lnTo>
                <a:lnTo>
                  <a:pt x="4014" y="1052"/>
                </a:lnTo>
                <a:lnTo>
                  <a:pt x="4068" y="1142"/>
                </a:lnTo>
                <a:lnTo>
                  <a:pt x="4113" y="1235"/>
                </a:lnTo>
                <a:lnTo>
                  <a:pt x="4158" y="1331"/>
                </a:lnTo>
                <a:lnTo>
                  <a:pt x="4194" y="1430"/>
                </a:lnTo>
                <a:lnTo>
                  <a:pt x="4227" y="1530"/>
                </a:lnTo>
                <a:lnTo>
                  <a:pt x="4254" y="1632"/>
                </a:lnTo>
                <a:lnTo>
                  <a:pt x="4278" y="1734"/>
                </a:lnTo>
                <a:lnTo>
                  <a:pt x="4296" y="1839"/>
                </a:lnTo>
                <a:lnTo>
                  <a:pt x="4308" y="1944"/>
                </a:lnTo>
                <a:lnTo>
                  <a:pt x="4317" y="2052"/>
                </a:lnTo>
                <a:lnTo>
                  <a:pt x="4320" y="2161"/>
                </a:lnTo>
                <a:lnTo>
                  <a:pt x="4320" y="2161"/>
                </a:lnTo>
                <a:lnTo>
                  <a:pt x="4320" y="2179"/>
                </a:lnTo>
                <a:lnTo>
                  <a:pt x="4317" y="2200"/>
                </a:lnTo>
                <a:lnTo>
                  <a:pt x="4311" y="2218"/>
                </a:lnTo>
                <a:lnTo>
                  <a:pt x="4305" y="2236"/>
                </a:lnTo>
                <a:lnTo>
                  <a:pt x="4296" y="2254"/>
                </a:lnTo>
                <a:lnTo>
                  <a:pt x="4287" y="2269"/>
                </a:lnTo>
                <a:lnTo>
                  <a:pt x="4263" y="2299"/>
                </a:lnTo>
                <a:lnTo>
                  <a:pt x="4233" y="2323"/>
                </a:lnTo>
                <a:lnTo>
                  <a:pt x="4218" y="2332"/>
                </a:lnTo>
                <a:lnTo>
                  <a:pt x="4200" y="2341"/>
                </a:lnTo>
                <a:lnTo>
                  <a:pt x="4182" y="2347"/>
                </a:lnTo>
                <a:lnTo>
                  <a:pt x="4164" y="2350"/>
                </a:lnTo>
                <a:lnTo>
                  <a:pt x="4146" y="2353"/>
                </a:lnTo>
                <a:lnTo>
                  <a:pt x="4125" y="2356"/>
                </a:lnTo>
                <a:lnTo>
                  <a:pt x="4125" y="23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25DFD6BF-361B-D6CA-4F4C-C51AE7763D8C}"/>
              </a:ext>
            </a:extLst>
          </p:cNvPr>
          <p:cNvGrpSpPr/>
          <p:nvPr/>
        </p:nvGrpSpPr>
        <p:grpSpPr>
          <a:xfrm>
            <a:off x="2665825" y="2197013"/>
            <a:ext cx="421449" cy="439623"/>
            <a:chOff x="10223501" y="9528176"/>
            <a:chExt cx="1546225" cy="1612900"/>
          </a:xfrm>
        </p:grpSpPr>
        <p:sp>
          <p:nvSpPr>
            <p:cNvPr id="386" name="Freeform 42">
              <a:extLst>
                <a:ext uri="{FF2B5EF4-FFF2-40B4-BE49-F238E27FC236}">
                  <a16:creationId xmlns:a16="http://schemas.microsoft.com/office/drawing/2014/main" id="{0424ACC2-C0E5-AC55-83AE-127F33625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1" y="10477501"/>
              <a:ext cx="1412875" cy="477838"/>
            </a:xfrm>
            <a:custGeom>
              <a:avLst/>
              <a:gdLst>
                <a:gd name="T0" fmla="*/ 445 w 890"/>
                <a:gd name="T1" fmla="*/ 301 h 301"/>
                <a:gd name="T2" fmla="*/ 280 w 890"/>
                <a:gd name="T3" fmla="*/ 289 h 301"/>
                <a:gd name="T4" fmla="*/ 172 w 890"/>
                <a:gd name="T5" fmla="*/ 265 h 301"/>
                <a:gd name="T6" fmla="*/ 138 w 890"/>
                <a:gd name="T7" fmla="*/ 253 h 301"/>
                <a:gd name="T8" fmla="*/ 78 w 890"/>
                <a:gd name="T9" fmla="*/ 226 h 301"/>
                <a:gd name="T10" fmla="*/ 36 w 890"/>
                <a:gd name="T11" fmla="*/ 196 h 301"/>
                <a:gd name="T12" fmla="*/ 9 w 890"/>
                <a:gd name="T13" fmla="*/ 163 h 301"/>
                <a:gd name="T14" fmla="*/ 0 w 890"/>
                <a:gd name="T15" fmla="*/ 123 h 301"/>
                <a:gd name="T16" fmla="*/ 3 w 890"/>
                <a:gd name="T17" fmla="*/ 105 h 301"/>
                <a:gd name="T18" fmla="*/ 18 w 890"/>
                <a:gd name="T19" fmla="*/ 72 h 301"/>
                <a:gd name="T20" fmla="*/ 48 w 890"/>
                <a:gd name="T21" fmla="*/ 42 h 301"/>
                <a:gd name="T22" fmla="*/ 96 w 890"/>
                <a:gd name="T23" fmla="*/ 12 h 301"/>
                <a:gd name="T24" fmla="*/ 123 w 890"/>
                <a:gd name="T25" fmla="*/ 0 h 301"/>
                <a:gd name="T26" fmla="*/ 132 w 890"/>
                <a:gd name="T27" fmla="*/ 0 h 301"/>
                <a:gd name="T28" fmla="*/ 148 w 890"/>
                <a:gd name="T29" fmla="*/ 6 h 301"/>
                <a:gd name="T30" fmla="*/ 154 w 890"/>
                <a:gd name="T31" fmla="*/ 21 h 301"/>
                <a:gd name="T32" fmla="*/ 151 w 890"/>
                <a:gd name="T33" fmla="*/ 27 h 301"/>
                <a:gd name="T34" fmla="*/ 145 w 890"/>
                <a:gd name="T35" fmla="*/ 36 h 301"/>
                <a:gd name="T36" fmla="*/ 138 w 890"/>
                <a:gd name="T37" fmla="*/ 39 h 301"/>
                <a:gd name="T38" fmla="*/ 81 w 890"/>
                <a:gd name="T39" fmla="*/ 69 h 301"/>
                <a:gd name="T40" fmla="*/ 57 w 890"/>
                <a:gd name="T41" fmla="*/ 90 h 301"/>
                <a:gd name="T42" fmla="*/ 45 w 890"/>
                <a:gd name="T43" fmla="*/ 114 h 301"/>
                <a:gd name="T44" fmla="*/ 42 w 890"/>
                <a:gd name="T45" fmla="*/ 123 h 301"/>
                <a:gd name="T46" fmla="*/ 51 w 890"/>
                <a:gd name="T47" fmla="*/ 147 h 301"/>
                <a:gd name="T48" fmla="*/ 72 w 890"/>
                <a:gd name="T49" fmla="*/ 172 h 301"/>
                <a:gd name="T50" fmla="*/ 108 w 890"/>
                <a:gd name="T51" fmla="*/ 196 h 301"/>
                <a:gd name="T52" fmla="*/ 214 w 890"/>
                <a:gd name="T53" fmla="*/ 232 h 301"/>
                <a:gd name="T54" fmla="*/ 358 w 890"/>
                <a:gd name="T55" fmla="*/ 256 h 301"/>
                <a:gd name="T56" fmla="*/ 445 w 890"/>
                <a:gd name="T57" fmla="*/ 259 h 301"/>
                <a:gd name="T58" fmla="*/ 607 w 890"/>
                <a:gd name="T59" fmla="*/ 247 h 301"/>
                <a:gd name="T60" fmla="*/ 733 w 890"/>
                <a:gd name="T61" fmla="*/ 214 h 301"/>
                <a:gd name="T62" fmla="*/ 799 w 890"/>
                <a:gd name="T63" fmla="*/ 184 h 301"/>
                <a:gd name="T64" fmla="*/ 830 w 890"/>
                <a:gd name="T65" fmla="*/ 160 h 301"/>
                <a:gd name="T66" fmla="*/ 845 w 890"/>
                <a:gd name="T67" fmla="*/ 135 h 301"/>
                <a:gd name="T68" fmla="*/ 848 w 890"/>
                <a:gd name="T69" fmla="*/ 123 h 301"/>
                <a:gd name="T70" fmla="*/ 842 w 890"/>
                <a:gd name="T71" fmla="*/ 105 h 301"/>
                <a:gd name="T72" fmla="*/ 830 w 890"/>
                <a:gd name="T73" fmla="*/ 87 h 301"/>
                <a:gd name="T74" fmla="*/ 824 w 890"/>
                <a:gd name="T75" fmla="*/ 72 h 301"/>
                <a:gd name="T76" fmla="*/ 830 w 890"/>
                <a:gd name="T77" fmla="*/ 57 h 301"/>
                <a:gd name="T78" fmla="*/ 836 w 890"/>
                <a:gd name="T79" fmla="*/ 54 h 301"/>
                <a:gd name="T80" fmla="*/ 854 w 890"/>
                <a:gd name="T81" fmla="*/ 54 h 301"/>
                <a:gd name="T82" fmla="*/ 860 w 890"/>
                <a:gd name="T83" fmla="*/ 57 h 301"/>
                <a:gd name="T84" fmla="*/ 881 w 890"/>
                <a:gd name="T85" fmla="*/ 90 h 301"/>
                <a:gd name="T86" fmla="*/ 890 w 890"/>
                <a:gd name="T87" fmla="*/ 123 h 301"/>
                <a:gd name="T88" fmla="*/ 887 w 890"/>
                <a:gd name="T89" fmla="*/ 144 h 301"/>
                <a:gd name="T90" fmla="*/ 869 w 890"/>
                <a:gd name="T91" fmla="*/ 178 h 301"/>
                <a:gd name="T92" fmla="*/ 833 w 890"/>
                <a:gd name="T93" fmla="*/ 211 h 301"/>
                <a:gd name="T94" fmla="*/ 781 w 890"/>
                <a:gd name="T95" fmla="*/ 241 h 301"/>
                <a:gd name="T96" fmla="*/ 751 w 890"/>
                <a:gd name="T97" fmla="*/ 253 h 301"/>
                <a:gd name="T98" fmla="*/ 685 w 890"/>
                <a:gd name="T99" fmla="*/ 274 h 301"/>
                <a:gd name="T100" fmla="*/ 529 w 890"/>
                <a:gd name="T101" fmla="*/ 298 h 301"/>
                <a:gd name="T102" fmla="*/ 445 w 890"/>
                <a:gd name="T10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0" h="301">
                  <a:moveTo>
                    <a:pt x="445" y="301"/>
                  </a:moveTo>
                  <a:lnTo>
                    <a:pt x="445" y="301"/>
                  </a:lnTo>
                  <a:lnTo>
                    <a:pt x="361" y="298"/>
                  </a:lnTo>
                  <a:lnTo>
                    <a:pt x="280" y="289"/>
                  </a:lnTo>
                  <a:lnTo>
                    <a:pt x="205" y="274"/>
                  </a:lnTo>
                  <a:lnTo>
                    <a:pt x="172" y="265"/>
                  </a:lnTo>
                  <a:lnTo>
                    <a:pt x="138" y="253"/>
                  </a:lnTo>
                  <a:lnTo>
                    <a:pt x="138" y="253"/>
                  </a:lnTo>
                  <a:lnTo>
                    <a:pt x="105" y="241"/>
                  </a:lnTo>
                  <a:lnTo>
                    <a:pt x="78" y="226"/>
                  </a:lnTo>
                  <a:lnTo>
                    <a:pt x="54" y="211"/>
                  </a:lnTo>
                  <a:lnTo>
                    <a:pt x="36" y="196"/>
                  </a:lnTo>
                  <a:lnTo>
                    <a:pt x="21" y="178"/>
                  </a:lnTo>
                  <a:lnTo>
                    <a:pt x="9" y="163"/>
                  </a:lnTo>
                  <a:lnTo>
                    <a:pt x="3" y="144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05"/>
                  </a:lnTo>
                  <a:lnTo>
                    <a:pt x="9" y="90"/>
                  </a:lnTo>
                  <a:lnTo>
                    <a:pt x="18" y="72"/>
                  </a:lnTo>
                  <a:lnTo>
                    <a:pt x="30" y="57"/>
                  </a:lnTo>
                  <a:lnTo>
                    <a:pt x="48" y="42"/>
                  </a:lnTo>
                  <a:lnTo>
                    <a:pt x="69" y="27"/>
                  </a:lnTo>
                  <a:lnTo>
                    <a:pt x="96" y="1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8" y="6"/>
                  </a:lnTo>
                  <a:lnTo>
                    <a:pt x="151" y="12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1" y="27"/>
                  </a:lnTo>
                  <a:lnTo>
                    <a:pt x="148" y="33"/>
                  </a:lnTo>
                  <a:lnTo>
                    <a:pt x="145" y="36"/>
                  </a:lnTo>
                  <a:lnTo>
                    <a:pt x="138" y="39"/>
                  </a:lnTo>
                  <a:lnTo>
                    <a:pt x="138" y="39"/>
                  </a:lnTo>
                  <a:lnTo>
                    <a:pt x="96" y="60"/>
                  </a:lnTo>
                  <a:lnTo>
                    <a:pt x="81" y="69"/>
                  </a:lnTo>
                  <a:lnTo>
                    <a:pt x="66" y="81"/>
                  </a:lnTo>
                  <a:lnTo>
                    <a:pt x="57" y="90"/>
                  </a:lnTo>
                  <a:lnTo>
                    <a:pt x="48" y="102"/>
                  </a:lnTo>
                  <a:lnTo>
                    <a:pt x="45" y="114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5" y="135"/>
                  </a:lnTo>
                  <a:lnTo>
                    <a:pt x="51" y="147"/>
                  </a:lnTo>
                  <a:lnTo>
                    <a:pt x="60" y="160"/>
                  </a:lnTo>
                  <a:lnTo>
                    <a:pt x="72" y="172"/>
                  </a:lnTo>
                  <a:lnTo>
                    <a:pt x="87" y="184"/>
                  </a:lnTo>
                  <a:lnTo>
                    <a:pt x="108" y="196"/>
                  </a:lnTo>
                  <a:lnTo>
                    <a:pt x="154" y="214"/>
                  </a:lnTo>
                  <a:lnTo>
                    <a:pt x="214" y="232"/>
                  </a:lnTo>
                  <a:lnTo>
                    <a:pt x="283" y="247"/>
                  </a:lnTo>
                  <a:lnTo>
                    <a:pt x="358" y="256"/>
                  </a:lnTo>
                  <a:lnTo>
                    <a:pt x="445" y="259"/>
                  </a:lnTo>
                  <a:lnTo>
                    <a:pt x="445" y="259"/>
                  </a:lnTo>
                  <a:lnTo>
                    <a:pt x="529" y="256"/>
                  </a:lnTo>
                  <a:lnTo>
                    <a:pt x="607" y="247"/>
                  </a:lnTo>
                  <a:lnTo>
                    <a:pt x="676" y="232"/>
                  </a:lnTo>
                  <a:lnTo>
                    <a:pt x="733" y="214"/>
                  </a:lnTo>
                  <a:lnTo>
                    <a:pt x="781" y="196"/>
                  </a:lnTo>
                  <a:lnTo>
                    <a:pt x="799" y="184"/>
                  </a:lnTo>
                  <a:lnTo>
                    <a:pt x="817" y="172"/>
                  </a:lnTo>
                  <a:lnTo>
                    <a:pt x="830" y="160"/>
                  </a:lnTo>
                  <a:lnTo>
                    <a:pt x="839" y="147"/>
                  </a:lnTo>
                  <a:lnTo>
                    <a:pt x="845" y="135"/>
                  </a:lnTo>
                  <a:lnTo>
                    <a:pt x="848" y="123"/>
                  </a:lnTo>
                  <a:lnTo>
                    <a:pt x="848" y="123"/>
                  </a:lnTo>
                  <a:lnTo>
                    <a:pt x="845" y="114"/>
                  </a:lnTo>
                  <a:lnTo>
                    <a:pt x="842" y="105"/>
                  </a:lnTo>
                  <a:lnTo>
                    <a:pt x="830" y="87"/>
                  </a:lnTo>
                  <a:lnTo>
                    <a:pt x="830" y="87"/>
                  </a:lnTo>
                  <a:lnTo>
                    <a:pt x="824" y="81"/>
                  </a:lnTo>
                  <a:lnTo>
                    <a:pt x="824" y="72"/>
                  </a:lnTo>
                  <a:lnTo>
                    <a:pt x="824" y="66"/>
                  </a:lnTo>
                  <a:lnTo>
                    <a:pt x="830" y="57"/>
                  </a:lnTo>
                  <a:lnTo>
                    <a:pt x="830" y="57"/>
                  </a:lnTo>
                  <a:lnTo>
                    <a:pt x="836" y="54"/>
                  </a:lnTo>
                  <a:lnTo>
                    <a:pt x="845" y="51"/>
                  </a:lnTo>
                  <a:lnTo>
                    <a:pt x="854" y="54"/>
                  </a:lnTo>
                  <a:lnTo>
                    <a:pt x="860" y="57"/>
                  </a:lnTo>
                  <a:lnTo>
                    <a:pt x="860" y="57"/>
                  </a:lnTo>
                  <a:lnTo>
                    <a:pt x="872" y="75"/>
                  </a:lnTo>
                  <a:lnTo>
                    <a:pt x="881" y="90"/>
                  </a:lnTo>
                  <a:lnTo>
                    <a:pt x="887" y="108"/>
                  </a:lnTo>
                  <a:lnTo>
                    <a:pt x="890" y="123"/>
                  </a:lnTo>
                  <a:lnTo>
                    <a:pt x="890" y="123"/>
                  </a:lnTo>
                  <a:lnTo>
                    <a:pt x="887" y="144"/>
                  </a:lnTo>
                  <a:lnTo>
                    <a:pt x="881" y="163"/>
                  </a:lnTo>
                  <a:lnTo>
                    <a:pt x="869" y="178"/>
                  </a:lnTo>
                  <a:lnTo>
                    <a:pt x="854" y="196"/>
                  </a:lnTo>
                  <a:lnTo>
                    <a:pt x="833" y="211"/>
                  </a:lnTo>
                  <a:lnTo>
                    <a:pt x="808" y="226"/>
                  </a:lnTo>
                  <a:lnTo>
                    <a:pt x="781" y="241"/>
                  </a:lnTo>
                  <a:lnTo>
                    <a:pt x="751" y="253"/>
                  </a:lnTo>
                  <a:lnTo>
                    <a:pt x="751" y="253"/>
                  </a:lnTo>
                  <a:lnTo>
                    <a:pt x="718" y="265"/>
                  </a:lnTo>
                  <a:lnTo>
                    <a:pt x="685" y="274"/>
                  </a:lnTo>
                  <a:lnTo>
                    <a:pt x="610" y="289"/>
                  </a:lnTo>
                  <a:lnTo>
                    <a:pt x="529" y="298"/>
                  </a:lnTo>
                  <a:lnTo>
                    <a:pt x="445" y="301"/>
                  </a:lnTo>
                  <a:lnTo>
                    <a:pt x="445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87" name="Freeform 43">
              <a:extLst>
                <a:ext uri="{FF2B5EF4-FFF2-40B4-BE49-F238E27FC236}">
                  <a16:creationId xmlns:a16="http://schemas.microsoft.com/office/drawing/2014/main" id="{AD8CAFD8-54B0-4593-D48C-B2BCC5E6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1" y="10831513"/>
              <a:ext cx="1412875" cy="309563"/>
            </a:xfrm>
            <a:custGeom>
              <a:avLst/>
              <a:gdLst>
                <a:gd name="T0" fmla="*/ 445 w 890"/>
                <a:gd name="T1" fmla="*/ 195 h 195"/>
                <a:gd name="T2" fmla="*/ 280 w 890"/>
                <a:gd name="T3" fmla="*/ 183 h 195"/>
                <a:gd name="T4" fmla="*/ 172 w 890"/>
                <a:gd name="T5" fmla="*/ 159 h 195"/>
                <a:gd name="T6" fmla="*/ 138 w 890"/>
                <a:gd name="T7" fmla="*/ 147 h 195"/>
                <a:gd name="T8" fmla="*/ 78 w 890"/>
                <a:gd name="T9" fmla="*/ 123 h 195"/>
                <a:gd name="T10" fmla="*/ 36 w 890"/>
                <a:gd name="T11" fmla="*/ 90 h 195"/>
                <a:gd name="T12" fmla="*/ 9 w 890"/>
                <a:gd name="T13" fmla="*/ 57 h 195"/>
                <a:gd name="T14" fmla="*/ 0 w 890"/>
                <a:gd name="T15" fmla="*/ 21 h 195"/>
                <a:gd name="T16" fmla="*/ 3 w 890"/>
                <a:gd name="T17" fmla="*/ 12 h 195"/>
                <a:gd name="T18" fmla="*/ 12 w 890"/>
                <a:gd name="T19" fmla="*/ 0 h 195"/>
                <a:gd name="T20" fmla="*/ 21 w 890"/>
                <a:gd name="T21" fmla="*/ 0 h 195"/>
                <a:gd name="T22" fmla="*/ 36 w 890"/>
                <a:gd name="T23" fmla="*/ 6 h 195"/>
                <a:gd name="T24" fmla="*/ 42 w 890"/>
                <a:gd name="T25" fmla="*/ 21 h 195"/>
                <a:gd name="T26" fmla="*/ 45 w 890"/>
                <a:gd name="T27" fmla="*/ 30 h 195"/>
                <a:gd name="T28" fmla="*/ 60 w 890"/>
                <a:gd name="T29" fmla="*/ 54 h 195"/>
                <a:gd name="T30" fmla="*/ 87 w 890"/>
                <a:gd name="T31" fmla="*/ 78 h 195"/>
                <a:gd name="T32" fmla="*/ 154 w 890"/>
                <a:gd name="T33" fmla="*/ 111 h 195"/>
                <a:gd name="T34" fmla="*/ 283 w 890"/>
                <a:gd name="T35" fmla="*/ 141 h 195"/>
                <a:gd name="T36" fmla="*/ 445 w 890"/>
                <a:gd name="T37" fmla="*/ 153 h 195"/>
                <a:gd name="T38" fmla="*/ 529 w 890"/>
                <a:gd name="T39" fmla="*/ 150 h 195"/>
                <a:gd name="T40" fmla="*/ 676 w 890"/>
                <a:gd name="T41" fmla="*/ 126 h 195"/>
                <a:gd name="T42" fmla="*/ 781 w 890"/>
                <a:gd name="T43" fmla="*/ 90 h 195"/>
                <a:gd name="T44" fmla="*/ 817 w 890"/>
                <a:gd name="T45" fmla="*/ 66 h 195"/>
                <a:gd name="T46" fmla="*/ 839 w 890"/>
                <a:gd name="T47" fmla="*/ 42 h 195"/>
                <a:gd name="T48" fmla="*/ 848 w 890"/>
                <a:gd name="T49" fmla="*/ 21 h 195"/>
                <a:gd name="T50" fmla="*/ 848 w 890"/>
                <a:gd name="T51" fmla="*/ 12 h 195"/>
                <a:gd name="T52" fmla="*/ 860 w 890"/>
                <a:gd name="T53" fmla="*/ 0 h 195"/>
                <a:gd name="T54" fmla="*/ 869 w 890"/>
                <a:gd name="T55" fmla="*/ 0 h 195"/>
                <a:gd name="T56" fmla="*/ 884 w 890"/>
                <a:gd name="T57" fmla="*/ 6 h 195"/>
                <a:gd name="T58" fmla="*/ 890 w 890"/>
                <a:gd name="T59" fmla="*/ 21 h 195"/>
                <a:gd name="T60" fmla="*/ 887 w 890"/>
                <a:gd name="T61" fmla="*/ 39 h 195"/>
                <a:gd name="T62" fmla="*/ 869 w 890"/>
                <a:gd name="T63" fmla="*/ 75 h 195"/>
                <a:gd name="T64" fmla="*/ 833 w 890"/>
                <a:gd name="T65" fmla="*/ 108 h 195"/>
                <a:gd name="T66" fmla="*/ 781 w 890"/>
                <a:gd name="T67" fmla="*/ 135 h 195"/>
                <a:gd name="T68" fmla="*/ 751 w 890"/>
                <a:gd name="T69" fmla="*/ 147 h 195"/>
                <a:gd name="T70" fmla="*/ 685 w 890"/>
                <a:gd name="T71" fmla="*/ 168 h 195"/>
                <a:gd name="T72" fmla="*/ 529 w 890"/>
                <a:gd name="T73" fmla="*/ 192 h 195"/>
                <a:gd name="T74" fmla="*/ 445 w 890"/>
                <a:gd name="T7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0" h="195">
                  <a:moveTo>
                    <a:pt x="445" y="195"/>
                  </a:moveTo>
                  <a:lnTo>
                    <a:pt x="445" y="195"/>
                  </a:lnTo>
                  <a:lnTo>
                    <a:pt x="361" y="192"/>
                  </a:lnTo>
                  <a:lnTo>
                    <a:pt x="280" y="183"/>
                  </a:lnTo>
                  <a:lnTo>
                    <a:pt x="205" y="168"/>
                  </a:lnTo>
                  <a:lnTo>
                    <a:pt x="172" y="159"/>
                  </a:lnTo>
                  <a:lnTo>
                    <a:pt x="138" y="147"/>
                  </a:lnTo>
                  <a:lnTo>
                    <a:pt x="138" y="147"/>
                  </a:lnTo>
                  <a:lnTo>
                    <a:pt x="105" y="135"/>
                  </a:lnTo>
                  <a:lnTo>
                    <a:pt x="78" y="123"/>
                  </a:lnTo>
                  <a:lnTo>
                    <a:pt x="54" y="108"/>
                  </a:lnTo>
                  <a:lnTo>
                    <a:pt x="36" y="90"/>
                  </a:lnTo>
                  <a:lnTo>
                    <a:pt x="21" y="75"/>
                  </a:lnTo>
                  <a:lnTo>
                    <a:pt x="9" y="57"/>
                  </a:lnTo>
                  <a:lnTo>
                    <a:pt x="3" y="39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5" y="30"/>
                  </a:lnTo>
                  <a:lnTo>
                    <a:pt x="51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87" y="78"/>
                  </a:lnTo>
                  <a:lnTo>
                    <a:pt x="108" y="90"/>
                  </a:lnTo>
                  <a:lnTo>
                    <a:pt x="154" y="111"/>
                  </a:lnTo>
                  <a:lnTo>
                    <a:pt x="214" y="126"/>
                  </a:lnTo>
                  <a:lnTo>
                    <a:pt x="283" y="141"/>
                  </a:lnTo>
                  <a:lnTo>
                    <a:pt x="358" y="150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529" y="150"/>
                  </a:lnTo>
                  <a:lnTo>
                    <a:pt x="607" y="141"/>
                  </a:lnTo>
                  <a:lnTo>
                    <a:pt x="676" y="126"/>
                  </a:lnTo>
                  <a:lnTo>
                    <a:pt x="733" y="111"/>
                  </a:lnTo>
                  <a:lnTo>
                    <a:pt x="781" y="90"/>
                  </a:lnTo>
                  <a:lnTo>
                    <a:pt x="799" y="78"/>
                  </a:lnTo>
                  <a:lnTo>
                    <a:pt x="817" y="66"/>
                  </a:lnTo>
                  <a:lnTo>
                    <a:pt x="830" y="54"/>
                  </a:lnTo>
                  <a:lnTo>
                    <a:pt x="839" y="42"/>
                  </a:lnTo>
                  <a:lnTo>
                    <a:pt x="845" y="30"/>
                  </a:lnTo>
                  <a:lnTo>
                    <a:pt x="848" y="21"/>
                  </a:lnTo>
                  <a:lnTo>
                    <a:pt x="848" y="21"/>
                  </a:lnTo>
                  <a:lnTo>
                    <a:pt x="848" y="12"/>
                  </a:lnTo>
                  <a:lnTo>
                    <a:pt x="854" y="6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69" y="0"/>
                  </a:lnTo>
                  <a:lnTo>
                    <a:pt x="875" y="0"/>
                  </a:lnTo>
                  <a:lnTo>
                    <a:pt x="884" y="6"/>
                  </a:lnTo>
                  <a:lnTo>
                    <a:pt x="887" y="12"/>
                  </a:lnTo>
                  <a:lnTo>
                    <a:pt x="890" y="21"/>
                  </a:lnTo>
                  <a:lnTo>
                    <a:pt x="890" y="21"/>
                  </a:lnTo>
                  <a:lnTo>
                    <a:pt x="887" y="39"/>
                  </a:lnTo>
                  <a:lnTo>
                    <a:pt x="881" y="57"/>
                  </a:lnTo>
                  <a:lnTo>
                    <a:pt x="869" y="75"/>
                  </a:lnTo>
                  <a:lnTo>
                    <a:pt x="854" y="90"/>
                  </a:lnTo>
                  <a:lnTo>
                    <a:pt x="833" y="108"/>
                  </a:lnTo>
                  <a:lnTo>
                    <a:pt x="808" y="123"/>
                  </a:lnTo>
                  <a:lnTo>
                    <a:pt x="781" y="135"/>
                  </a:lnTo>
                  <a:lnTo>
                    <a:pt x="751" y="147"/>
                  </a:lnTo>
                  <a:lnTo>
                    <a:pt x="751" y="147"/>
                  </a:lnTo>
                  <a:lnTo>
                    <a:pt x="718" y="159"/>
                  </a:lnTo>
                  <a:lnTo>
                    <a:pt x="685" y="168"/>
                  </a:lnTo>
                  <a:lnTo>
                    <a:pt x="610" y="183"/>
                  </a:lnTo>
                  <a:lnTo>
                    <a:pt x="529" y="192"/>
                  </a:lnTo>
                  <a:lnTo>
                    <a:pt x="445" y="195"/>
                  </a:lnTo>
                  <a:lnTo>
                    <a:pt x="445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88" name="Freeform 44">
              <a:extLst>
                <a:ext uri="{FF2B5EF4-FFF2-40B4-BE49-F238E27FC236}">
                  <a16:creationId xmlns:a16="http://schemas.microsoft.com/office/drawing/2014/main" id="{E58227B6-801E-4A0E-457B-F2943FFE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1" y="10639426"/>
              <a:ext cx="66675" cy="258763"/>
            </a:xfrm>
            <a:custGeom>
              <a:avLst/>
              <a:gdLst>
                <a:gd name="T0" fmla="*/ 21 w 42"/>
                <a:gd name="T1" fmla="*/ 163 h 163"/>
                <a:gd name="T2" fmla="*/ 21 w 42"/>
                <a:gd name="T3" fmla="*/ 163 h 163"/>
                <a:gd name="T4" fmla="*/ 12 w 42"/>
                <a:gd name="T5" fmla="*/ 160 h 163"/>
                <a:gd name="T6" fmla="*/ 6 w 42"/>
                <a:gd name="T7" fmla="*/ 154 h 163"/>
                <a:gd name="T8" fmla="*/ 3 w 42"/>
                <a:gd name="T9" fmla="*/ 148 h 163"/>
                <a:gd name="T10" fmla="*/ 0 w 42"/>
                <a:gd name="T11" fmla="*/ 142 h 163"/>
                <a:gd name="T12" fmla="*/ 0 w 42"/>
                <a:gd name="T13" fmla="*/ 21 h 163"/>
                <a:gd name="T14" fmla="*/ 0 w 42"/>
                <a:gd name="T15" fmla="*/ 21 h 163"/>
                <a:gd name="T16" fmla="*/ 3 w 42"/>
                <a:gd name="T17" fmla="*/ 15 h 163"/>
                <a:gd name="T18" fmla="*/ 6 w 42"/>
                <a:gd name="T19" fmla="*/ 6 h 163"/>
                <a:gd name="T20" fmla="*/ 12 w 42"/>
                <a:gd name="T21" fmla="*/ 3 h 163"/>
                <a:gd name="T22" fmla="*/ 21 w 42"/>
                <a:gd name="T23" fmla="*/ 0 h 163"/>
                <a:gd name="T24" fmla="*/ 21 w 42"/>
                <a:gd name="T25" fmla="*/ 0 h 163"/>
                <a:gd name="T26" fmla="*/ 30 w 42"/>
                <a:gd name="T27" fmla="*/ 3 h 163"/>
                <a:gd name="T28" fmla="*/ 36 w 42"/>
                <a:gd name="T29" fmla="*/ 6 h 163"/>
                <a:gd name="T30" fmla="*/ 39 w 42"/>
                <a:gd name="T31" fmla="*/ 15 h 163"/>
                <a:gd name="T32" fmla="*/ 42 w 42"/>
                <a:gd name="T33" fmla="*/ 21 h 163"/>
                <a:gd name="T34" fmla="*/ 42 w 42"/>
                <a:gd name="T35" fmla="*/ 142 h 163"/>
                <a:gd name="T36" fmla="*/ 42 w 42"/>
                <a:gd name="T37" fmla="*/ 142 h 163"/>
                <a:gd name="T38" fmla="*/ 39 w 42"/>
                <a:gd name="T39" fmla="*/ 148 h 163"/>
                <a:gd name="T40" fmla="*/ 36 w 42"/>
                <a:gd name="T41" fmla="*/ 154 h 163"/>
                <a:gd name="T42" fmla="*/ 30 w 42"/>
                <a:gd name="T43" fmla="*/ 160 h 163"/>
                <a:gd name="T44" fmla="*/ 21 w 42"/>
                <a:gd name="T45" fmla="*/ 163 h 163"/>
                <a:gd name="T46" fmla="*/ 21 w 42"/>
                <a:gd name="T4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63">
                  <a:moveTo>
                    <a:pt x="21" y="163"/>
                  </a:moveTo>
                  <a:lnTo>
                    <a:pt x="21" y="163"/>
                  </a:lnTo>
                  <a:lnTo>
                    <a:pt x="12" y="160"/>
                  </a:lnTo>
                  <a:lnTo>
                    <a:pt x="6" y="154"/>
                  </a:lnTo>
                  <a:lnTo>
                    <a:pt x="3" y="148"/>
                  </a:lnTo>
                  <a:lnTo>
                    <a:pt x="0" y="142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5"/>
                  </a:lnTo>
                  <a:lnTo>
                    <a:pt x="6" y="6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3"/>
                  </a:lnTo>
                  <a:lnTo>
                    <a:pt x="36" y="6"/>
                  </a:lnTo>
                  <a:lnTo>
                    <a:pt x="39" y="15"/>
                  </a:lnTo>
                  <a:lnTo>
                    <a:pt x="42" y="21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39" y="148"/>
                  </a:lnTo>
                  <a:lnTo>
                    <a:pt x="36" y="154"/>
                  </a:lnTo>
                  <a:lnTo>
                    <a:pt x="30" y="160"/>
                  </a:lnTo>
                  <a:lnTo>
                    <a:pt x="21" y="163"/>
                  </a:lnTo>
                  <a:lnTo>
                    <a:pt x="2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89" name="Freeform 45">
              <a:extLst>
                <a:ext uri="{FF2B5EF4-FFF2-40B4-BE49-F238E27FC236}">
                  <a16:creationId xmlns:a16="http://schemas.microsoft.com/office/drawing/2014/main" id="{A932AAC7-0374-E29C-98DD-5EDA0F76E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9701" y="10639426"/>
              <a:ext cx="66675" cy="258763"/>
            </a:xfrm>
            <a:custGeom>
              <a:avLst/>
              <a:gdLst>
                <a:gd name="T0" fmla="*/ 21 w 42"/>
                <a:gd name="T1" fmla="*/ 163 h 163"/>
                <a:gd name="T2" fmla="*/ 21 w 42"/>
                <a:gd name="T3" fmla="*/ 163 h 163"/>
                <a:gd name="T4" fmla="*/ 12 w 42"/>
                <a:gd name="T5" fmla="*/ 160 h 163"/>
                <a:gd name="T6" fmla="*/ 6 w 42"/>
                <a:gd name="T7" fmla="*/ 154 h 163"/>
                <a:gd name="T8" fmla="*/ 0 w 42"/>
                <a:gd name="T9" fmla="*/ 148 h 163"/>
                <a:gd name="T10" fmla="*/ 0 w 42"/>
                <a:gd name="T11" fmla="*/ 142 h 163"/>
                <a:gd name="T12" fmla="*/ 0 w 42"/>
                <a:gd name="T13" fmla="*/ 21 h 163"/>
                <a:gd name="T14" fmla="*/ 0 w 42"/>
                <a:gd name="T15" fmla="*/ 21 h 163"/>
                <a:gd name="T16" fmla="*/ 0 w 42"/>
                <a:gd name="T17" fmla="*/ 15 h 163"/>
                <a:gd name="T18" fmla="*/ 6 w 42"/>
                <a:gd name="T19" fmla="*/ 6 h 163"/>
                <a:gd name="T20" fmla="*/ 12 w 42"/>
                <a:gd name="T21" fmla="*/ 3 h 163"/>
                <a:gd name="T22" fmla="*/ 21 w 42"/>
                <a:gd name="T23" fmla="*/ 0 h 163"/>
                <a:gd name="T24" fmla="*/ 21 w 42"/>
                <a:gd name="T25" fmla="*/ 0 h 163"/>
                <a:gd name="T26" fmla="*/ 27 w 42"/>
                <a:gd name="T27" fmla="*/ 3 h 163"/>
                <a:gd name="T28" fmla="*/ 36 w 42"/>
                <a:gd name="T29" fmla="*/ 6 h 163"/>
                <a:gd name="T30" fmla="*/ 39 w 42"/>
                <a:gd name="T31" fmla="*/ 15 h 163"/>
                <a:gd name="T32" fmla="*/ 42 w 42"/>
                <a:gd name="T33" fmla="*/ 21 h 163"/>
                <a:gd name="T34" fmla="*/ 42 w 42"/>
                <a:gd name="T35" fmla="*/ 142 h 163"/>
                <a:gd name="T36" fmla="*/ 42 w 42"/>
                <a:gd name="T37" fmla="*/ 142 h 163"/>
                <a:gd name="T38" fmla="*/ 39 w 42"/>
                <a:gd name="T39" fmla="*/ 148 h 163"/>
                <a:gd name="T40" fmla="*/ 36 w 42"/>
                <a:gd name="T41" fmla="*/ 154 h 163"/>
                <a:gd name="T42" fmla="*/ 27 w 42"/>
                <a:gd name="T43" fmla="*/ 160 h 163"/>
                <a:gd name="T44" fmla="*/ 21 w 42"/>
                <a:gd name="T45" fmla="*/ 163 h 163"/>
                <a:gd name="T46" fmla="*/ 21 w 42"/>
                <a:gd name="T4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63">
                  <a:moveTo>
                    <a:pt x="21" y="163"/>
                  </a:moveTo>
                  <a:lnTo>
                    <a:pt x="21" y="163"/>
                  </a:lnTo>
                  <a:lnTo>
                    <a:pt x="12" y="160"/>
                  </a:lnTo>
                  <a:lnTo>
                    <a:pt x="6" y="154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6" y="6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7" y="3"/>
                  </a:lnTo>
                  <a:lnTo>
                    <a:pt x="36" y="6"/>
                  </a:lnTo>
                  <a:lnTo>
                    <a:pt x="39" y="15"/>
                  </a:lnTo>
                  <a:lnTo>
                    <a:pt x="42" y="21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39" y="148"/>
                  </a:lnTo>
                  <a:lnTo>
                    <a:pt x="36" y="154"/>
                  </a:lnTo>
                  <a:lnTo>
                    <a:pt x="27" y="160"/>
                  </a:lnTo>
                  <a:lnTo>
                    <a:pt x="21" y="163"/>
                  </a:lnTo>
                  <a:lnTo>
                    <a:pt x="2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0" name="Freeform 46">
              <a:extLst>
                <a:ext uri="{FF2B5EF4-FFF2-40B4-BE49-F238E27FC236}">
                  <a16:creationId xmlns:a16="http://schemas.microsoft.com/office/drawing/2014/main" id="{901AB3A8-368A-DE09-49A6-6F592BA12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613" y="10044113"/>
              <a:ext cx="1408113" cy="476250"/>
            </a:xfrm>
            <a:custGeom>
              <a:avLst/>
              <a:gdLst>
                <a:gd name="T0" fmla="*/ 445 w 887"/>
                <a:gd name="T1" fmla="*/ 300 h 300"/>
                <a:gd name="T2" fmla="*/ 319 w 887"/>
                <a:gd name="T3" fmla="*/ 294 h 300"/>
                <a:gd name="T4" fmla="*/ 205 w 887"/>
                <a:gd name="T5" fmla="*/ 273 h 300"/>
                <a:gd name="T6" fmla="*/ 157 w 887"/>
                <a:gd name="T7" fmla="*/ 261 h 300"/>
                <a:gd name="T8" fmla="*/ 82 w 887"/>
                <a:gd name="T9" fmla="*/ 228 h 300"/>
                <a:gd name="T10" fmla="*/ 30 w 887"/>
                <a:gd name="T11" fmla="*/ 192 h 300"/>
                <a:gd name="T12" fmla="*/ 3 w 887"/>
                <a:gd name="T13" fmla="*/ 147 h 300"/>
                <a:gd name="T14" fmla="*/ 0 w 887"/>
                <a:gd name="T15" fmla="*/ 126 h 300"/>
                <a:gd name="T16" fmla="*/ 6 w 887"/>
                <a:gd name="T17" fmla="*/ 90 h 300"/>
                <a:gd name="T18" fmla="*/ 30 w 887"/>
                <a:gd name="T19" fmla="*/ 60 h 300"/>
                <a:gd name="T20" fmla="*/ 36 w 887"/>
                <a:gd name="T21" fmla="*/ 54 h 300"/>
                <a:gd name="T22" fmla="*/ 51 w 887"/>
                <a:gd name="T23" fmla="*/ 54 h 300"/>
                <a:gd name="T24" fmla="*/ 58 w 887"/>
                <a:gd name="T25" fmla="*/ 60 h 300"/>
                <a:gd name="T26" fmla="*/ 67 w 887"/>
                <a:gd name="T27" fmla="*/ 72 h 300"/>
                <a:gd name="T28" fmla="*/ 61 w 887"/>
                <a:gd name="T29" fmla="*/ 87 h 300"/>
                <a:gd name="T30" fmla="*/ 45 w 887"/>
                <a:gd name="T31" fmla="*/ 108 h 300"/>
                <a:gd name="T32" fmla="*/ 42 w 887"/>
                <a:gd name="T33" fmla="*/ 126 h 300"/>
                <a:gd name="T34" fmla="*/ 45 w 887"/>
                <a:gd name="T35" fmla="*/ 141 h 300"/>
                <a:gd name="T36" fmla="*/ 70 w 887"/>
                <a:gd name="T37" fmla="*/ 168 h 300"/>
                <a:gd name="T38" fmla="*/ 115 w 887"/>
                <a:gd name="T39" fmla="*/ 198 h 300"/>
                <a:gd name="T40" fmla="*/ 175 w 887"/>
                <a:gd name="T41" fmla="*/ 222 h 300"/>
                <a:gd name="T42" fmla="*/ 214 w 887"/>
                <a:gd name="T43" fmla="*/ 231 h 300"/>
                <a:gd name="T44" fmla="*/ 322 w 887"/>
                <a:gd name="T45" fmla="*/ 252 h 300"/>
                <a:gd name="T46" fmla="*/ 445 w 887"/>
                <a:gd name="T47" fmla="*/ 258 h 300"/>
                <a:gd name="T48" fmla="*/ 517 w 887"/>
                <a:gd name="T49" fmla="*/ 255 h 300"/>
                <a:gd name="T50" fmla="*/ 589 w 887"/>
                <a:gd name="T51" fmla="*/ 249 h 300"/>
                <a:gd name="T52" fmla="*/ 700 w 887"/>
                <a:gd name="T53" fmla="*/ 225 h 300"/>
                <a:gd name="T54" fmla="*/ 782 w 887"/>
                <a:gd name="T55" fmla="*/ 195 h 300"/>
                <a:gd name="T56" fmla="*/ 830 w 887"/>
                <a:gd name="T57" fmla="*/ 159 h 300"/>
                <a:gd name="T58" fmla="*/ 845 w 887"/>
                <a:gd name="T59" fmla="*/ 132 h 300"/>
                <a:gd name="T60" fmla="*/ 845 w 887"/>
                <a:gd name="T61" fmla="*/ 126 h 300"/>
                <a:gd name="T62" fmla="*/ 839 w 887"/>
                <a:gd name="T63" fmla="*/ 102 h 300"/>
                <a:gd name="T64" fmla="*/ 821 w 887"/>
                <a:gd name="T65" fmla="*/ 81 h 300"/>
                <a:gd name="T66" fmla="*/ 791 w 887"/>
                <a:gd name="T67" fmla="*/ 60 h 300"/>
                <a:gd name="T68" fmla="*/ 749 w 887"/>
                <a:gd name="T69" fmla="*/ 39 h 300"/>
                <a:gd name="T70" fmla="*/ 737 w 887"/>
                <a:gd name="T71" fmla="*/ 30 h 300"/>
                <a:gd name="T72" fmla="*/ 737 w 887"/>
                <a:gd name="T73" fmla="*/ 12 h 300"/>
                <a:gd name="T74" fmla="*/ 743 w 887"/>
                <a:gd name="T75" fmla="*/ 6 h 300"/>
                <a:gd name="T76" fmla="*/ 758 w 887"/>
                <a:gd name="T77" fmla="*/ 0 h 300"/>
                <a:gd name="T78" fmla="*/ 764 w 887"/>
                <a:gd name="T79" fmla="*/ 3 h 300"/>
                <a:gd name="T80" fmla="*/ 818 w 887"/>
                <a:gd name="T81" fmla="*/ 27 h 300"/>
                <a:gd name="T82" fmla="*/ 857 w 887"/>
                <a:gd name="T83" fmla="*/ 57 h 300"/>
                <a:gd name="T84" fmla="*/ 881 w 887"/>
                <a:gd name="T85" fmla="*/ 90 h 300"/>
                <a:gd name="T86" fmla="*/ 887 w 887"/>
                <a:gd name="T87" fmla="*/ 126 h 300"/>
                <a:gd name="T88" fmla="*/ 887 w 887"/>
                <a:gd name="T89" fmla="*/ 138 h 300"/>
                <a:gd name="T90" fmla="*/ 875 w 887"/>
                <a:gd name="T91" fmla="*/ 165 h 300"/>
                <a:gd name="T92" fmla="*/ 857 w 887"/>
                <a:gd name="T93" fmla="*/ 192 h 300"/>
                <a:gd name="T94" fmla="*/ 809 w 887"/>
                <a:gd name="T95" fmla="*/ 228 h 300"/>
                <a:gd name="T96" fmla="*/ 718 w 887"/>
                <a:gd name="T97" fmla="*/ 264 h 300"/>
                <a:gd name="T98" fmla="*/ 595 w 887"/>
                <a:gd name="T99" fmla="*/ 291 h 300"/>
                <a:gd name="T100" fmla="*/ 520 w 887"/>
                <a:gd name="T101" fmla="*/ 297 h 300"/>
                <a:gd name="T102" fmla="*/ 445 w 887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7" h="300">
                  <a:moveTo>
                    <a:pt x="445" y="300"/>
                  </a:moveTo>
                  <a:lnTo>
                    <a:pt x="445" y="300"/>
                  </a:lnTo>
                  <a:lnTo>
                    <a:pt x="379" y="297"/>
                  </a:lnTo>
                  <a:lnTo>
                    <a:pt x="319" y="294"/>
                  </a:lnTo>
                  <a:lnTo>
                    <a:pt x="259" y="285"/>
                  </a:lnTo>
                  <a:lnTo>
                    <a:pt x="205" y="273"/>
                  </a:lnTo>
                  <a:lnTo>
                    <a:pt x="205" y="273"/>
                  </a:lnTo>
                  <a:lnTo>
                    <a:pt x="157" y="261"/>
                  </a:lnTo>
                  <a:lnTo>
                    <a:pt x="118" y="246"/>
                  </a:lnTo>
                  <a:lnTo>
                    <a:pt x="82" y="228"/>
                  </a:lnTo>
                  <a:lnTo>
                    <a:pt x="54" y="210"/>
                  </a:lnTo>
                  <a:lnTo>
                    <a:pt x="30" y="192"/>
                  </a:lnTo>
                  <a:lnTo>
                    <a:pt x="12" y="171"/>
                  </a:lnTo>
                  <a:lnTo>
                    <a:pt x="3" y="147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08"/>
                  </a:lnTo>
                  <a:lnTo>
                    <a:pt x="6" y="90"/>
                  </a:lnTo>
                  <a:lnTo>
                    <a:pt x="15" y="75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6" y="54"/>
                  </a:lnTo>
                  <a:lnTo>
                    <a:pt x="42" y="54"/>
                  </a:lnTo>
                  <a:lnTo>
                    <a:pt x="51" y="54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4" y="66"/>
                  </a:lnTo>
                  <a:lnTo>
                    <a:pt x="67" y="72"/>
                  </a:lnTo>
                  <a:lnTo>
                    <a:pt x="64" y="81"/>
                  </a:lnTo>
                  <a:lnTo>
                    <a:pt x="61" y="87"/>
                  </a:lnTo>
                  <a:lnTo>
                    <a:pt x="61" y="87"/>
                  </a:lnTo>
                  <a:lnTo>
                    <a:pt x="45" y="108"/>
                  </a:lnTo>
                  <a:lnTo>
                    <a:pt x="42" y="117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5" y="141"/>
                  </a:lnTo>
                  <a:lnTo>
                    <a:pt x="54" y="156"/>
                  </a:lnTo>
                  <a:lnTo>
                    <a:pt x="70" y="168"/>
                  </a:lnTo>
                  <a:lnTo>
                    <a:pt x="88" y="183"/>
                  </a:lnTo>
                  <a:lnTo>
                    <a:pt x="115" y="198"/>
                  </a:lnTo>
                  <a:lnTo>
                    <a:pt x="142" y="210"/>
                  </a:lnTo>
                  <a:lnTo>
                    <a:pt x="175" y="222"/>
                  </a:lnTo>
                  <a:lnTo>
                    <a:pt x="214" y="231"/>
                  </a:lnTo>
                  <a:lnTo>
                    <a:pt x="214" y="231"/>
                  </a:lnTo>
                  <a:lnTo>
                    <a:pt x="268" y="243"/>
                  </a:lnTo>
                  <a:lnTo>
                    <a:pt x="322" y="252"/>
                  </a:lnTo>
                  <a:lnTo>
                    <a:pt x="382" y="255"/>
                  </a:lnTo>
                  <a:lnTo>
                    <a:pt x="445" y="258"/>
                  </a:lnTo>
                  <a:lnTo>
                    <a:pt x="445" y="258"/>
                  </a:lnTo>
                  <a:lnTo>
                    <a:pt x="517" y="255"/>
                  </a:lnTo>
                  <a:lnTo>
                    <a:pt x="589" y="249"/>
                  </a:lnTo>
                  <a:lnTo>
                    <a:pt x="589" y="249"/>
                  </a:lnTo>
                  <a:lnTo>
                    <a:pt x="649" y="237"/>
                  </a:lnTo>
                  <a:lnTo>
                    <a:pt x="700" y="225"/>
                  </a:lnTo>
                  <a:lnTo>
                    <a:pt x="746" y="210"/>
                  </a:lnTo>
                  <a:lnTo>
                    <a:pt x="782" y="195"/>
                  </a:lnTo>
                  <a:lnTo>
                    <a:pt x="809" y="177"/>
                  </a:lnTo>
                  <a:lnTo>
                    <a:pt x="830" y="159"/>
                  </a:lnTo>
                  <a:lnTo>
                    <a:pt x="842" y="141"/>
                  </a:lnTo>
                  <a:lnTo>
                    <a:pt x="845" y="132"/>
                  </a:lnTo>
                  <a:lnTo>
                    <a:pt x="845" y="126"/>
                  </a:lnTo>
                  <a:lnTo>
                    <a:pt x="845" y="126"/>
                  </a:lnTo>
                  <a:lnTo>
                    <a:pt x="845" y="114"/>
                  </a:lnTo>
                  <a:lnTo>
                    <a:pt x="839" y="102"/>
                  </a:lnTo>
                  <a:lnTo>
                    <a:pt x="833" y="93"/>
                  </a:lnTo>
                  <a:lnTo>
                    <a:pt x="821" y="81"/>
                  </a:lnTo>
                  <a:lnTo>
                    <a:pt x="806" y="69"/>
                  </a:lnTo>
                  <a:lnTo>
                    <a:pt x="791" y="60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43" y="36"/>
                  </a:lnTo>
                  <a:lnTo>
                    <a:pt x="737" y="30"/>
                  </a:lnTo>
                  <a:lnTo>
                    <a:pt x="737" y="21"/>
                  </a:lnTo>
                  <a:lnTo>
                    <a:pt x="737" y="12"/>
                  </a:lnTo>
                  <a:lnTo>
                    <a:pt x="737" y="12"/>
                  </a:lnTo>
                  <a:lnTo>
                    <a:pt x="743" y="6"/>
                  </a:lnTo>
                  <a:lnTo>
                    <a:pt x="749" y="3"/>
                  </a:lnTo>
                  <a:lnTo>
                    <a:pt x="758" y="0"/>
                  </a:lnTo>
                  <a:lnTo>
                    <a:pt x="764" y="3"/>
                  </a:lnTo>
                  <a:lnTo>
                    <a:pt x="764" y="3"/>
                  </a:lnTo>
                  <a:lnTo>
                    <a:pt x="794" y="15"/>
                  </a:lnTo>
                  <a:lnTo>
                    <a:pt x="818" y="27"/>
                  </a:lnTo>
                  <a:lnTo>
                    <a:pt x="839" y="42"/>
                  </a:lnTo>
                  <a:lnTo>
                    <a:pt x="857" y="57"/>
                  </a:lnTo>
                  <a:lnTo>
                    <a:pt x="869" y="72"/>
                  </a:lnTo>
                  <a:lnTo>
                    <a:pt x="881" y="90"/>
                  </a:lnTo>
                  <a:lnTo>
                    <a:pt x="887" y="108"/>
                  </a:lnTo>
                  <a:lnTo>
                    <a:pt x="887" y="126"/>
                  </a:lnTo>
                  <a:lnTo>
                    <a:pt x="887" y="126"/>
                  </a:lnTo>
                  <a:lnTo>
                    <a:pt x="887" y="138"/>
                  </a:lnTo>
                  <a:lnTo>
                    <a:pt x="884" y="153"/>
                  </a:lnTo>
                  <a:lnTo>
                    <a:pt x="875" y="165"/>
                  </a:lnTo>
                  <a:lnTo>
                    <a:pt x="869" y="180"/>
                  </a:lnTo>
                  <a:lnTo>
                    <a:pt x="857" y="192"/>
                  </a:lnTo>
                  <a:lnTo>
                    <a:pt x="842" y="204"/>
                  </a:lnTo>
                  <a:lnTo>
                    <a:pt x="809" y="228"/>
                  </a:lnTo>
                  <a:lnTo>
                    <a:pt x="767" y="246"/>
                  </a:lnTo>
                  <a:lnTo>
                    <a:pt x="718" y="264"/>
                  </a:lnTo>
                  <a:lnTo>
                    <a:pt x="661" y="279"/>
                  </a:lnTo>
                  <a:lnTo>
                    <a:pt x="595" y="291"/>
                  </a:lnTo>
                  <a:lnTo>
                    <a:pt x="595" y="291"/>
                  </a:lnTo>
                  <a:lnTo>
                    <a:pt x="520" y="297"/>
                  </a:lnTo>
                  <a:lnTo>
                    <a:pt x="445" y="300"/>
                  </a:lnTo>
                  <a:lnTo>
                    <a:pt x="445" y="3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1" name="Freeform 47">
              <a:extLst>
                <a:ext uri="{FF2B5EF4-FFF2-40B4-BE49-F238E27FC236}">
                  <a16:creationId xmlns:a16="http://schemas.microsoft.com/office/drawing/2014/main" id="{028E0845-E4D6-D2F8-6FD0-85078B4B1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8476" y="10006013"/>
              <a:ext cx="66675" cy="66675"/>
            </a:xfrm>
            <a:custGeom>
              <a:avLst/>
              <a:gdLst>
                <a:gd name="T0" fmla="*/ 21 w 42"/>
                <a:gd name="T1" fmla="*/ 42 h 42"/>
                <a:gd name="T2" fmla="*/ 21 w 42"/>
                <a:gd name="T3" fmla="*/ 42 h 42"/>
                <a:gd name="T4" fmla="*/ 15 w 42"/>
                <a:gd name="T5" fmla="*/ 39 h 42"/>
                <a:gd name="T6" fmla="*/ 6 w 42"/>
                <a:gd name="T7" fmla="*/ 36 h 42"/>
                <a:gd name="T8" fmla="*/ 3 w 42"/>
                <a:gd name="T9" fmla="*/ 30 h 42"/>
                <a:gd name="T10" fmla="*/ 0 w 42"/>
                <a:gd name="T11" fmla="*/ 21 h 42"/>
                <a:gd name="T12" fmla="*/ 0 w 42"/>
                <a:gd name="T13" fmla="*/ 21 h 42"/>
                <a:gd name="T14" fmla="*/ 3 w 42"/>
                <a:gd name="T15" fmla="*/ 12 h 42"/>
                <a:gd name="T16" fmla="*/ 6 w 42"/>
                <a:gd name="T17" fmla="*/ 6 h 42"/>
                <a:gd name="T18" fmla="*/ 15 w 42"/>
                <a:gd name="T19" fmla="*/ 0 h 42"/>
                <a:gd name="T20" fmla="*/ 21 w 42"/>
                <a:gd name="T21" fmla="*/ 0 h 42"/>
                <a:gd name="T22" fmla="*/ 21 w 42"/>
                <a:gd name="T23" fmla="*/ 0 h 42"/>
                <a:gd name="T24" fmla="*/ 21 w 42"/>
                <a:gd name="T25" fmla="*/ 0 h 42"/>
                <a:gd name="T26" fmla="*/ 30 w 42"/>
                <a:gd name="T27" fmla="*/ 0 h 42"/>
                <a:gd name="T28" fmla="*/ 36 w 42"/>
                <a:gd name="T29" fmla="*/ 6 h 42"/>
                <a:gd name="T30" fmla="*/ 42 w 42"/>
                <a:gd name="T31" fmla="*/ 12 h 42"/>
                <a:gd name="T32" fmla="*/ 42 w 42"/>
                <a:gd name="T33" fmla="*/ 21 h 42"/>
                <a:gd name="T34" fmla="*/ 42 w 42"/>
                <a:gd name="T35" fmla="*/ 21 h 42"/>
                <a:gd name="T36" fmla="*/ 42 w 42"/>
                <a:gd name="T37" fmla="*/ 30 h 42"/>
                <a:gd name="T38" fmla="*/ 36 w 42"/>
                <a:gd name="T39" fmla="*/ 36 h 42"/>
                <a:gd name="T40" fmla="*/ 30 w 42"/>
                <a:gd name="T41" fmla="*/ 39 h 42"/>
                <a:gd name="T42" fmla="*/ 21 w 42"/>
                <a:gd name="T43" fmla="*/ 42 h 42"/>
                <a:gd name="T44" fmla="*/ 21 w 42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lnTo>
                    <a:pt x="21" y="42"/>
                  </a:lnTo>
                  <a:lnTo>
                    <a:pt x="15" y="39"/>
                  </a:lnTo>
                  <a:lnTo>
                    <a:pt x="6" y="36"/>
                  </a:lnTo>
                  <a:lnTo>
                    <a:pt x="3" y="3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2"/>
                  </a:lnTo>
                  <a:lnTo>
                    <a:pt x="6" y="6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30"/>
                  </a:lnTo>
                  <a:lnTo>
                    <a:pt x="36" y="36"/>
                  </a:lnTo>
                  <a:lnTo>
                    <a:pt x="30" y="39"/>
                  </a:lnTo>
                  <a:lnTo>
                    <a:pt x="21" y="42"/>
                  </a:lnTo>
                  <a:lnTo>
                    <a:pt x="2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2" name="Freeform 48">
              <a:extLst>
                <a:ext uri="{FF2B5EF4-FFF2-40B4-BE49-F238E27FC236}">
                  <a16:creationId xmlns:a16="http://schemas.microsoft.com/office/drawing/2014/main" id="{4013C0AE-946D-8573-B203-BF1AD2F0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613" y="10396538"/>
              <a:ext cx="1408113" cy="309563"/>
            </a:xfrm>
            <a:custGeom>
              <a:avLst/>
              <a:gdLst>
                <a:gd name="T0" fmla="*/ 445 w 887"/>
                <a:gd name="T1" fmla="*/ 195 h 195"/>
                <a:gd name="T2" fmla="*/ 277 w 887"/>
                <a:gd name="T3" fmla="*/ 183 h 195"/>
                <a:gd name="T4" fmla="*/ 169 w 887"/>
                <a:gd name="T5" fmla="*/ 159 h 195"/>
                <a:gd name="T6" fmla="*/ 139 w 887"/>
                <a:gd name="T7" fmla="*/ 150 h 195"/>
                <a:gd name="T8" fmla="*/ 79 w 887"/>
                <a:gd name="T9" fmla="*/ 123 h 195"/>
                <a:gd name="T10" fmla="*/ 36 w 887"/>
                <a:gd name="T11" fmla="*/ 93 h 195"/>
                <a:gd name="T12" fmla="*/ 9 w 887"/>
                <a:gd name="T13" fmla="*/ 57 h 195"/>
                <a:gd name="T14" fmla="*/ 0 w 887"/>
                <a:gd name="T15" fmla="*/ 21 h 195"/>
                <a:gd name="T16" fmla="*/ 0 w 887"/>
                <a:gd name="T17" fmla="*/ 12 h 195"/>
                <a:gd name="T18" fmla="*/ 12 w 887"/>
                <a:gd name="T19" fmla="*/ 0 h 195"/>
                <a:gd name="T20" fmla="*/ 21 w 887"/>
                <a:gd name="T21" fmla="*/ 0 h 195"/>
                <a:gd name="T22" fmla="*/ 36 w 887"/>
                <a:gd name="T23" fmla="*/ 6 h 195"/>
                <a:gd name="T24" fmla="*/ 42 w 887"/>
                <a:gd name="T25" fmla="*/ 21 h 195"/>
                <a:gd name="T26" fmla="*/ 42 w 887"/>
                <a:gd name="T27" fmla="*/ 33 h 195"/>
                <a:gd name="T28" fmla="*/ 58 w 887"/>
                <a:gd name="T29" fmla="*/ 57 h 195"/>
                <a:gd name="T30" fmla="*/ 88 w 887"/>
                <a:gd name="T31" fmla="*/ 78 h 195"/>
                <a:gd name="T32" fmla="*/ 154 w 887"/>
                <a:gd name="T33" fmla="*/ 111 h 195"/>
                <a:gd name="T34" fmla="*/ 280 w 887"/>
                <a:gd name="T35" fmla="*/ 141 h 195"/>
                <a:gd name="T36" fmla="*/ 445 w 887"/>
                <a:gd name="T37" fmla="*/ 153 h 195"/>
                <a:gd name="T38" fmla="*/ 529 w 887"/>
                <a:gd name="T39" fmla="*/ 150 h 195"/>
                <a:gd name="T40" fmla="*/ 676 w 887"/>
                <a:gd name="T41" fmla="*/ 129 h 195"/>
                <a:gd name="T42" fmla="*/ 782 w 887"/>
                <a:gd name="T43" fmla="*/ 90 h 195"/>
                <a:gd name="T44" fmla="*/ 818 w 887"/>
                <a:gd name="T45" fmla="*/ 69 h 195"/>
                <a:gd name="T46" fmla="*/ 839 w 887"/>
                <a:gd name="T47" fmla="*/ 45 h 195"/>
                <a:gd name="T48" fmla="*/ 845 w 887"/>
                <a:gd name="T49" fmla="*/ 21 h 195"/>
                <a:gd name="T50" fmla="*/ 848 w 887"/>
                <a:gd name="T51" fmla="*/ 12 h 195"/>
                <a:gd name="T52" fmla="*/ 860 w 887"/>
                <a:gd name="T53" fmla="*/ 0 h 195"/>
                <a:gd name="T54" fmla="*/ 866 w 887"/>
                <a:gd name="T55" fmla="*/ 0 h 195"/>
                <a:gd name="T56" fmla="*/ 881 w 887"/>
                <a:gd name="T57" fmla="*/ 6 h 195"/>
                <a:gd name="T58" fmla="*/ 887 w 887"/>
                <a:gd name="T59" fmla="*/ 21 h 195"/>
                <a:gd name="T60" fmla="*/ 887 w 887"/>
                <a:gd name="T61" fmla="*/ 39 h 195"/>
                <a:gd name="T62" fmla="*/ 869 w 887"/>
                <a:gd name="T63" fmla="*/ 75 h 195"/>
                <a:gd name="T64" fmla="*/ 833 w 887"/>
                <a:gd name="T65" fmla="*/ 108 h 195"/>
                <a:gd name="T66" fmla="*/ 782 w 887"/>
                <a:gd name="T67" fmla="*/ 135 h 195"/>
                <a:gd name="T68" fmla="*/ 749 w 887"/>
                <a:gd name="T69" fmla="*/ 150 h 195"/>
                <a:gd name="T70" fmla="*/ 682 w 887"/>
                <a:gd name="T71" fmla="*/ 168 h 195"/>
                <a:gd name="T72" fmla="*/ 529 w 887"/>
                <a:gd name="T73" fmla="*/ 192 h 195"/>
                <a:gd name="T74" fmla="*/ 445 w 887"/>
                <a:gd name="T7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7" h="195">
                  <a:moveTo>
                    <a:pt x="445" y="195"/>
                  </a:moveTo>
                  <a:lnTo>
                    <a:pt x="445" y="195"/>
                  </a:lnTo>
                  <a:lnTo>
                    <a:pt x="358" y="192"/>
                  </a:lnTo>
                  <a:lnTo>
                    <a:pt x="277" y="183"/>
                  </a:lnTo>
                  <a:lnTo>
                    <a:pt x="205" y="168"/>
                  </a:lnTo>
                  <a:lnTo>
                    <a:pt x="169" y="159"/>
                  </a:lnTo>
                  <a:lnTo>
                    <a:pt x="139" y="150"/>
                  </a:lnTo>
                  <a:lnTo>
                    <a:pt x="139" y="150"/>
                  </a:lnTo>
                  <a:lnTo>
                    <a:pt x="106" y="135"/>
                  </a:lnTo>
                  <a:lnTo>
                    <a:pt x="79" y="123"/>
                  </a:lnTo>
                  <a:lnTo>
                    <a:pt x="54" y="108"/>
                  </a:lnTo>
                  <a:lnTo>
                    <a:pt x="36" y="93"/>
                  </a:lnTo>
                  <a:lnTo>
                    <a:pt x="18" y="75"/>
                  </a:lnTo>
                  <a:lnTo>
                    <a:pt x="9" y="57"/>
                  </a:lnTo>
                  <a:lnTo>
                    <a:pt x="3" y="39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33"/>
                  </a:lnTo>
                  <a:lnTo>
                    <a:pt x="48" y="45"/>
                  </a:lnTo>
                  <a:lnTo>
                    <a:pt x="58" y="57"/>
                  </a:lnTo>
                  <a:lnTo>
                    <a:pt x="73" y="69"/>
                  </a:lnTo>
                  <a:lnTo>
                    <a:pt x="88" y="78"/>
                  </a:lnTo>
                  <a:lnTo>
                    <a:pt x="106" y="90"/>
                  </a:lnTo>
                  <a:lnTo>
                    <a:pt x="154" y="111"/>
                  </a:lnTo>
                  <a:lnTo>
                    <a:pt x="214" y="129"/>
                  </a:lnTo>
                  <a:lnTo>
                    <a:pt x="280" y="141"/>
                  </a:lnTo>
                  <a:lnTo>
                    <a:pt x="358" y="150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529" y="150"/>
                  </a:lnTo>
                  <a:lnTo>
                    <a:pt x="607" y="141"/>
                  </a:lnTo>
                  <a:lnTo>
                    <a:pt x="676" y="129"/>
                  </a:lnTo>
                  <a:lnTo>
                    <a:pt x="734" y="111"/>
                  </a:lnTo>
                  <a:lnTo>
                    <a:pt x="782" y="90"/>
                  </a:lnTo>
                  <a:lnTo>
                    <a:pt x="800" y="78"/>
                  </a:lnTo>
                  <a:lnTo>
                    <a:pt x="818" y="69"/>
                  </a:lnTo>
                  <a:lnTo>
                    <a:pt x="830" y="57"/>
                  </a:lnTo>
                  <a:lnTo>
                    <a:pt x="839" y="45"/>
                  </a:lnTo>
                  <a:lnTo>
                    <a:pt x="845" y="33"/>
                  </a:lnTo>
                  <a:lnTo>
                    <a:pt x="845" y="21"/>
                  </a:lnTo>
                  <a:lnTo>
                    <a:pt x="845" y="21"/>
                  </a:lnTo>
                  <a:lnTo>
                    <a:pt x="848" y="12"/>
                  </a:lnTo>
                  <a:lnTo>
                    <a:pt x="851" y="6"/>
                  </a:lnTo>
                  <a:lnTo>
                    <a:pt x="860" y="0"/>
                  </a:lnTo>
                  <a:lnTo>
                    <a:pt x="866" y="0"/>
                  </a:lnTo>
                  <a:lnTo>
                    <a:pt x="866" y="0"/>
                  </a:lnTo>
                  <a:lnTo>
                    <a:pt x="875" y="0"/>
                  </a:lnTo>
                  <a:lnTo>
                    <a:pt x="881" y="6"/>
                  </a:lnTo>
                  <a:lnTo>
                    <a:pt x="887" y="12"/>
                  </a:lnTo>
                  <a:lnTo>
                    <a:pt x="887" y="21"/>
                  </a:lnTo>
                  <a:lnTo>
                    <a:pt x="887" y="21"/>
                  </a:lnTo>
                  <a:lnTo>
                    <a:pt x="887" y="39"/>
                  </a:lnTo>
                  <a:lnTo>
                    <a:pt x="878" y="57"/>
                  </a:lnTo>
                  <a:lnTo>
                    <a:pt x="869" y="75"/>
                  </a:lnTo>
                  <a:lnTo>
                    <a:pt x="851" y="93"/>
                  </a:lnTo>
                  <a:lnTo>
                    <a:pt x="833" y="108"/>
                  </a:lnTo>
                  <a:lnTo>
                    <a:pt x="809" y="123"/>
                  </a:lnTo>
                  <a:lnTo>
                    <a:pt x="782" y="135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18" y="159"/>
                  </a:lnTo>
                  <a:lnTo>
                    <a:pt x="682" y="168"/>
                  </a:lnTo>
                  <a:lnTo>
                    <a:pt x="610" y="183"/>
                  </a:lnTo>
                  <a:lnTo>
                    <a:pt x="529" y="192"/>
                  </a:lnTo>
                  <a:lnTo>
                    <a:pt x="445" y="195"/>
                  </a:lnTo>
                  <a:lnTo>
                    <a:pt x="445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3" name="Freeform 49">
              <a:extLst>
                <a:ext uri="{FF2B5EF4-FFF2-40B4-BE49-F238E27FC236}">
                  <a16:creationId xmlns:a16="http://schemas.microsoft.com/office/drawing/2014/main" id="{1A7E4316-738A-BDFA-4AFF-70181051F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613" y="10210801"/>
              <a:ext cx="66675" cy="252413"/>
            </a:xfrm>
            <a:custGeom>
              <a:avLst/>
              <a:gdLst>
                <a:gd name="T0" fmla="*/ 21 w 42"/>
                <a:gd name="T1" fmla="*/ 159 h 159"/>
                <a:gd name="T2" fmla="*/ 21 w 42"/>
                <a:gd name="T3" fmla="*/ 159 h 159"/>
                <a:gd name="T4" fmla="*/ 12 w 42"/>
                <a:gd name="T5" fmla="*/ 156 h 159"/>
                <a:gd name="T6" fmla="*/ 6 w 42"/>
                <a:gd name="T7" fmla="*/ 153 h 159"/>
                <a:gd name="T8" fmla="*/ 0 w 42"/>
                <a:gd name="T9" fmla="*/ 147 h 159"/>
                <a:gd name="T10" fmla="*/ 0 w 42"/>
                <a:gd name="T11" fmla="*/ 138 h 159"/>
                <a:gd name="T12" fmla="*/ 0 w 42"/>
                <a:gd name="T13" fmla="*/ 21 h 159"/>
                <a:gd name="T14" fmla="*/ 0 w 42"/>
                <a:gd name="T15" fmla="*/ 21 h 159"/>
                <a:gd name="T16" fmla="*/ 0 w 42"/>
                <a:gd name="T17" fmla="*/ 12 h 159"/>
                <a:gd name="T18" fmla="*/ 6 w 42"/>
                <a:gd name="T19" fmla="*/ 6 h 159"/>
                <a:gd name="T20" fmla="*/ 12 w 42"/>
                <a:gd name="T21" fmla="*/ 0 h 159"/>
                <a:gd name="T22" fmla="*/ 21 w 42"/>
                <a:gd name="T23" fmla="*/ 0 h 159"/>
                <a:gd name="T24" fmla="*/ 21 w 42"/>
                <a:gd name="T25" fmla="*/ 0 h 159"/>
                <a:gd name="T26" fmla="*/ 30 w 42"/>
                <a:gd name="T27" fmla="*/ 0 h 159"/>
                <a:gd name="T28" fmla="*/ 36 w 42"/>
                <a:gd name="T29" fmla="*/ 6 h 159"/>
                <a:gd name="T30" fmla="*/ 39 w 42"/>
                <a:gd name="T31" fmla="*/ 12 h 159"/>
                <a:gd name="T32" fmla="*/ 42 w 42"/>
                <a:gd name="T33" fmla="*/ 21 h 159"/>
                <a:gd name="T34" fmla="*/ 42 w 42"/>
                <a:gd name="T35" fmla="*/ 138 h 159"/>
                <a:gd name="T36" fmla="*/ 42 w 42"/>
                <a:gd name="T37" fmla="*/ 138 h 159"/>
                <a:gd name="T38" fmla="*/ 39 w 42"/>
                <a:gd name="T39" fmla="*/ 147 h 159"/>
                <a:gd name="T40" fmla="*/ 36 w 42"/>
                <a:gd name="T41" fmla="*/ 153 h 159"/>
                <a:gd name="T42" fmla="*/ 30 w 42"/>
                <a:gd name="T43" fmla="*/ 156 h 159"/>
                <a:gd name="T44" fmla="*/ 21 w 42"/>
                <a:gd name="T45" fmla="*/ 159 h 159"/>
                <a:gd name="T46" fmla="*/ 21 w 42"/>
                <a:gd name="T4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59">
                  <a:moveTo>
                    <a:pt x="21" y="159"/>
                  </a:moveTo>
                  <a:lnTo>
                    <a:pt x="21" y="159"/>
                  </a:lnTo>
                  <a:lnTo>
                    <a:pt x="12" y="156"/>
                  </a:lnTo>
                  <a:lnTo>
                    <a:pt x="6" y="153"/>
                  </a:lnTo>
                  <a:lnTo>
                    <a:pt x="0" y="147"/>
                  </a:lnTo>
                  <a:lnTo>
                    <a:pt x="0" y="13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39" y="147"/>
                  </a:lnTo>
                  <a:lnTo>
                    <a:pt x="36" y="153"/>
                  </a:lnTo>
                  <a:lnTo>
                    <a:pt x="30" y="156"/>
                  </a:lnTo>
                  <a:lnTo>
                    <a:pt x="21" y="159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4" name="Freeform 50">
              <a:extLst>
                <a:ext uri="{FF2B5EF4-FFF2-40B4-BE49-F238E27FC236}">
                  <a16:creationId xmlns:a16="http://schemas.microsoft.com/office/drawing/2014/main" id="{8EFDB9B7-D89B-3054-AD70-1DDD2B2B8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1" y="10210801"/>
              <a:ext cx="66675" cy="252413"/>
            </a:xfrm>
            <a:custGeom>
              <a:avLst/>
              <a:gdLst>
                <a:gd name="T0" fmla="*/ 21 w 42"/>
                <a:gd name="T1" fmla="*/ 159 h 159"/>
                <a:gd name="T2" fmla="*/ 21 w 42"/>
                <a:gd name="T3" fmla="*/ 159 h 159"/>
                <a:gd name="T4" fmla="*/ 15 w 42"/>
                <a:gd name="T5" fmla="*/ 156 h 159"/>
                <a:gd name="T6" fmla="*/ 6 w 42"/>
                <a:gd name="T7" fmla="*/ 153 h 159"/>
                <a:gd name="T8" fmla="*/ 3 w 42"/>
                <a:gd name="T9" fmla="*/ 147 h 159"/>
                <a:gd name="T10" fmla="*/ 0 w 42"/>
                <a:gd name="T11" fmla="*/ 138 h 159"/>
                <a:gd name="T12" fmla="*/ 0 w 42"/>
                <a:gd name="T13" fmla="*/ 21 h 159"/>
                <a:gd name="T14" fmla="*/ 0 w 42"/>
                <a:gd name="T15" fmla="*/ 21 h 159"/>
                <a:gd name="T16" fmla="*/ 3 w 42"/>
                <a:gd name="T17" fmla="*/ 12 h 159"/>
                <a:gd name="T18" fmla="*/ 6 w 42"/>
                <a:gd name="T19" fmla="*/ 6 h 159"/>
                <a:gd name="T20" fmla="*/ 15 w 42"/>
                <a:gd name="T21" fmla="*/ 0 h 159"/>
                <a:gd name="T22" fmla="*/ 21 w 42"/>
                <a:gd name="T23" fmla="*/ 0 h 159"/>
                <a:gd name="T24" fmla="*/ 21 w 42"/>
                <a:gd name="T25" fmla="*/ 0 h 159"/>
                <a:gd name="T26" fmla="*/ 30 w 42"/>
                <a:gd name="T27" fmla="*/ 0 h 159"/>
                <a:gd name="T28" fmla="*/ 36 w 42"/>
                <a:gd name="T29" fmla="*/ 6 h 159"/>
                <a:gd name="T30" fmla="*/ 42 w 42"/>
                <a:gd name="T31" fmla="*/ 12 h 159"/>
                <a:gd name="T32" fmla="*/ 42 w 42"/>
                <a:gd name="T33" fmla="*/ 21 h 159"/>
                <a:gd name="T34" fmla="*/ 42 w 42"/>
                <a:gd name="T35" fmla="*/ 138 h 159"/>
                <a:gd name="T36" fmla="*/ 42 w 42"/>
                <a:gd name="T37" fmla="*/ 138 h 159"/>
                <a:gd name="T38" fmla="*/ 42 w 42"/>
                <a:gd name="T39" fmla="*/ 147 h 159"/>
                <a:gd name="T40" fmla="*/ 36 w 42"/>
                <a:gd name="T41" fmla="*/ 153 h 159"/>
                <a:gd name="T42" fmla="*/ 30 w 42"/>
                <a:gd name="T43" fmla="*/ 156 h 159"/>
                <a:gd name="T44" fmla="*/ 21 w 42"/>
                <a:gd name="T45" fmla="*/ 159 h 159"/>
                <a:gd name="T46" fmla="*/ 21 w 42"/>
                <a:gd name="T4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59">
                  <a:moveTo>
                    <a:pt x="21" y="159"/>
                  </a:moveTo>
                  <a:lnTo>
                    <a:pt x="21" y="159"/>
                  </a:lnTo>
                  <a:lnTo>
                    <a:pt x="15" y="156"/>
                  </a:lnTo>
                  <a:lnTo>
                    <a:pt x="6" y="153"/>
                  </a:lnTo>
                  <a:lnTo>
                    <a:pt x="3" y="147"/>
                  </a:lnTo>
                  <a:lnTo>
                    <a:pt x="0" y="13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2"/>
                  </a:lnTo>
                  <a:lnTo>
                    <a:pt x="6" y="6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21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2" y="147"/>
                  </a:lnTo>
                  <a:lnTo>
                    <a:pt x="36" y="153"/>
                  </a:lnTo>
                  <a:lnTo>
                    <a:pt x="30" y="156"/>
                  </a:lnTo>
                  <a:lnTo>
                    <a:pt x="21" y="159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5" name="Freeform 51">
              <a:extLst>
                <a:ext uri="{FF2B5EF4-FFF2-40B4-BE49-F238E27FC236}">
                  <a16:creationId xmlns:a16="http://schemas.microsoft.com/office/drawing/2014/main" id="{2BB12D9B-7282-F389-4978-BB3546CB4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1" y="9528176"/>
              <a:ext cx="1412875" cy="558800"/>
            </a:xfrm>
            <a:custGeom>
              <a:avLst/>
              <a:gdLst>
                <a:gd name="T0" fmla="*/ 445 w 890"/>
                <a:gd name="T1" fmla="*/ 352 h 352"/>
                <a:gd name="T2" fmla="*/ 280 w 890"/>
                <a:gd name="T3" fmla="*/ 340 h 352"/>
                <a:gd name="T4" fmla="*/ 172 w 890"/>
                <a:gd name="T5" fmla="*/ 316 h 352"/>
                <a:gd name="T6" fmla="*/ 138 w 890"/>
                <a:gd name="T7" fmla="*/ 307 h 352"/>
                <a:gd name="T8" fmla="*/ 78 w 890"/>
                <a:gd name="T9" fmla="*/ 280 h 352"/>
                <a:gd name="T10" fmla="*/ 36 w 890"/>
                <a:gd name="T11" fmla="*/ 250 h 352"/>
                <a:gd name="T12" fmla="*/ 9 w 890"/>
                <a:gd name="T13" fmla="*/ 214 h 352"/>
                <a:gd name="T14" fmla="*/ 0 w 890"/>
                <a:gd name="T15" fmla="*/ 178 h 352"/>
                <a:gd name="T16" fmla="*/ 3 w 890"/>
                <a:gd name="T17" fmla="*/ 160 h 352"/>
                <a:gd name="T18" fmla="*/ 21 w 890"/>
                <a:gd name="T19" fmla="*/ 124 h 352"/>
                <a:gd name="T20" fmla="*/ 54 w 890"/>
                <a:gd name="T21" fmla="*/ 90 h 352"/>
                <a:gd name="T22" fmla="*/ 105 w 890"/>
                <a:gd name="T23" fmla="*/ 60 h 352"/>
                <a:gd name="T24" fmla="*/ 138 w 890"/>
                <a:gd name="T25" fmla="*/ 48 h 352"/>
                <a:gd name="T26" fmla="*/ 205 w 890"/>
                <a:gd name="T27" fmla="*/ 27 h 352"/>
                <a:gd name="T28" fmla="*/ 361 w 890"/>
                <a:gd name="T29" fmla="*/ 3 h 352"/>
                <a:gd name="T30" fmla="*/ 445 w 890"/>
                <a:gd name="T31" fmla="*/ 0 h 352"/>
                <a:gd name="T32" fmla="*/ 610 w 890"/>
                <a:gd name="T33" fmla="*/ 12 h 352"/>
                <a:gd name="T34" fmla="*/ 718 w 890"/>
                <a:gd name="T35" fmla="*/ 36 h 352"/>
                <a:gd name="T36" fmla="*/ 751 w 890"/>
                <a:gd name="T37" fmla="*/ 48 h 352"/>
                <a:gd name="T38" fmla="*/ 808 w 890"/>
                <a:gd name="T39" fmla="*/ 75 h 352"/>
                <a:gd name="T40" fmla="*/ 854 w 890"/>
                <a:gd name="T41" fmla="*/ 105 h 352"/>
                <a:gd name="T42" fmla="*/ 881 w 890"/>
                <a:gd name="T43" fmla="*/ 139 h 352"/>
                <a:gd name="T44" fmla="*/ 890 w 890"/>
                <a:gd name="T45" fmla="*/ 178 h 352"/>
                <a:gd name="T46" fmla="*/ 887 w 890"/>
                <a:gd name="T47" fmla="*/ 196 h 352"/>
                <a:gd name="T48" fmla="*/ 869 w 890"/>
                <a:gd name="T49" fmla="*/ 232 h 352"/>
                <a:gd name="T50" fmla="*/ 833 w 890"/>
                <a:gd name="T51" fmla="*/ 265 h 352"/>
                <a:gd name="T52" fmla="*/ 781 w 890"/>
                <a:gd name="T53" fmla="*/ 292 h 352"/>
                <a:gd name="T54" fmla="*/ 751 w 890"/>
                <a:gd name="T55" fmla="*/ 307 h 352"/>
                <a:gd name="T56" fmla="*/ 685 w 890"/>
                <a:gd name="T57" fmla="*/ 325 h 352"/>
                <a:gd name="T58" fmla="*/ 529 w 890"/>
                <a:gd name="T59" fmla="*/ 349 h 352"/>
                <a:gd name="T60" fmla="*/ 445 w 890"/>
                <a:gd name="T61" fmla="*/ 352 h 352"/>
                <a:gd name="T62" fmla="*/ 445 w 890"/>
                <a:gd name="T63" fmla="*/ 42 h 352"/>
                <a:gd name="T64" fmla="*/ 283 w 890"/>
                <a:gd name="T65" fmla="*/ 54 h 352"/>
                <a:gd name="T66" fmla="*/ 154 w 890"/>
                <a:gd name="T67" fmla="*/ 87 h 352"/>
                <a:gd name="T68" fmla="*/ 87 w 890"/>
                <a:gd name="T69" fmla="*/ 118 h 352"/>
                <a:gd name="T70" fmla="*/ 60 w 890"/>
                <a:gd name="T71" fmla="*/ 142 h 352"/>
                <a:gd name="T72" fmla="*/ 45 w 890"/>
                <a:gd name="T73" fmla="*/ 166 h 352"/>
                <a:gd name="T74" fmla="*/ 42 w 890"/>
                <a:gd name="T75" fmla="*/ 178 h 352"/>
                <a:gd name="T76" fmla="*/ 51 w 890"/>
                <a:gd name="T77" fmla="*/ 202 h 352"/>
                <a:gd name="T78" fmla="*/ 72 w 890"/>
                <a:gd name="T79" fmla="*/ 226 h 352"/>
                <a:gd name="T80" fmla="*/ 108 w 890"/>
                <a:gd name="T81" fmla="*/ 247 h 352"/>
                <a:gd name="T82" fmla="*/ 214 w 890"/>
                <a:gd name="T83" fmla="*/ 286 h 352"/>
                <a:gd name="T84" fmla="*/ 358 w 890"/>
                <a:gd name="T85" fmla="*/ 307 h 352"/>
                <a:gd name="T86" fmla="*/ 445 w 890"/>
                <a:gd name="T87" fmla="*/ 310 h 352"/>
                <a:gd name="T88" fmla="*/ 607 w 890"/>
                <a:gd name="T89" fmla="*/ 298 h 352"/>
                <a:gd name="T90" fmla="*/ 733 w 890"/>
                <a:gd name="T91" fmla="*/ 268 h 352"/>
                <a:gd name="T92" fmla="*/ 799 w 890"/>
                <a:gd name="T93" fmla="*/ 235 h 352"/>
                <a:gd name="T94" fmla="*/ 830 w 890"/>
                <a:gd name="T95" fmla="*/ 214 h 352"/>
                <a:gd name="T96" fmla="*/ 845 w 890"/>
                <a:gd name="T97" fmla="*/ 190 h 352"/>
                <a:gd name="T98" fmla="*/ 848 w 890"/>
                <a:gd name="T99" fmla="*/ 178 h 352"/>
                <a:gd name="T100" fmla="*/ 839 w 890"/>
                <a:gd name="T101" fmla="*/ 154 h 352"/>
                <a:gd name="T102" fmla="*/ 817 w 890"/>
                <a:gd name="T103" fmla="*/ 130 h 352"/>
                <a:gd name="T104" fmla="*/ 781 w 890"/>
                <a:gd name="T105" fmla="*/ 108 h 352"/>
                <a:gd name="T106" fmla="*/ 676 w 890"/>
                <a:gd name="T107" fmla="*/ 69 h 352"/>
                <a:gd name="T108" fmla="*/ 529 w 890"/>
                <a:gd name="T109" fmla="*/ 48 h 352"/>
                <a:gd name="T110" fmla="*/ 445 w 890"/>
                <a:gd name="T111" fmla="*/ 4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0" h="352">
                  <a:moveTo>
                    <a:pt x="445" y="352"/>
                  </a:moveTo>
                  <a:lnTo>
                    <a:pt x="445" y="352"/>
                  </a:lnTo>
                  <a:lnTo>
                    <a:pt x="361" y="349"/>
                  </a:lnTo>
                  <a:lnTo>
                    <a:pt x="280" y="340"/>
                  </a:lnTo>
                  <a:lnTo>
                    <a:pt x="205" y="325"/>
                  </a:lnTo>
                  <a:lnTo>
                    <a:pt x="172" y="316"/>
                  </a:lnTo>
                  <a:lnTo>
                    <a:pt x="138" y="307"/>
                  </a:lnTo>
                  <a:lnTo>
                    <a:pt x="138" y="307"/>
                  </a:lnTo>
                  <a:lnTo>
                    <a:pt x="105" y="292"/>
                  </a:lnTo>
                  <a:lnTo>
                    <a:pt x="78" y="280"/>
                  </a:lnTo>
                  <a:lnTo>
                    <a:pt x="54" y="265"/>
                  </a:lnTo>
                  <a:lnTo>
                    <a:pt x="36" y="250"/>
                  </a:lnTo>
                  <a:lnTo>
                    <a:pt x="21" y="232"/>
                  </a:lnTo>
                  <a:lnTo>
                    <a:pt x="9" y="214"/>
                  </a:lnTo>
                  <a:lnTo>
                    <a:pt x="3" y="196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3" y="160"/>
                  </a:lnTo>
                  <a:lnTo>
                    <a:pt x="9" y="139"/>
                  </a:lnTo>
                  <a:lnTo>
                    <a:pt x="21" y="124"/>
                  </a:lnTo>
                  <a:lnTo>
                    <a:pt x="36" y="105"/>
                  </a:lnTo>
                  <a:lnTo>
                    <a:pt x="54" y="90"/>
                  </a:lnTo>
                  <a:lnTo>
                    <a:pt x="78" y="75"/>
                  </a:lnTo>
                  <a:lnTo>
                    <a:pt x="105" y="60"/>
                  </a:lnTo>
                  <a:lnTo>
                    <a:pt x="138" y="48"/>
                  </a:lnTo>
                  <a:lnTo>
                    <a:pt x="138" y="48"/>
                  </a:lnTo>
                  <a:lnTo>
                    <a:pt x="172" y="36"/>
                  </a:lnTo>
                  <a:lnTo>
                    <a:pt x="205" y="27"/>
                  </a:lnTo>
                  <a:lnTo>
                    <a:pt x="280" y="12"/>
                  </a:lnTo>
                  <a:lnTo>
                    <a:pt x="361" y="3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29" y="3"/>
                  </a:lnTo>
                  <a:lnTo>
                    <a:pt x="610" y="12"/>
                  </a:lnTo>
                  <a:lnTo>
                    <a:pt x="685" y="27"/>
                  </a:lnTo>
                  <a:lnTo>
                    <a:pt x="718" y="36"/>
                  </a:lnTo>
                  <a:lnTo>
                    <a:pt x="751" y="48"/>
                  </a:lnTo>
                  <a:lnTo>
                    <a:pt x="751" y="48"/>
                  </a:lnTo>
                  <a:lnTo>
                    <a:pt x="781" y="60"/>
                  </a:lnTo>
                  <a:lnTo>
                    <a:pt x="808" y="75"/>
                  </a:lnTo>
                  <a:lnTo>
                    <a:pt x="833" y="90"/>
                  </a:lnTo>
                  <a:lnTo>
                    <a:pt x="854" y="105"/>
                  </a:lnTo>
                  <a:lnTo>
                    <a:pt x="869" y="124"/>
                  </a:lnTo>
                  <a:lnTo>
                    <a:pt x="881" y="139"/>
                  </a:lnTo>
                  <a:lnTo>
                    <a:pt x="887" y="160"/>
                  </a:lnTo>
                  <a:lnTo>
                    <a:pt x="890" y="178"/>
                  </a:lnTo>
                  <a:lnTo>
                    <a:pt x="890" y="178"/>
                  </a:lnTo>
                  <a:lnTo>
                    <a:pt x="887" y="196"/>
                  </a:lnTo>
                  <a:lnTo>
                    <a:pt x="881" y="214"/>
                  </a:lnTo>
                  <a:lnTo>
                    <a:pt x="869" y="232"/>
                  </a:lnTo>
                  <a:lnTo>
                    <a:pt x="854" y="250"/>
                  </a:lnTo>
                  <a:lnTo>
                    <a:pt x="833" y="265"/>
                  </a:lnTo>
                  <a:lnTo>
                    <a:pt x="808" y="280"/>
                  </a:lnTo>
                  <a:lnTo>
                    <a:pt x="781" y="292"/>
                  </a:lnTo>
                  <a:lnTo>
                    <a:pt x="751" y="307"/>
                  </a:lnTo>
                  <a:lnTo>
                    <a:pt x="751" y="307"/>
                  </a:lnTo>
                  <a:lnTo>
                    <a:pt x="718" y="316"/>
                  </a:lnTo>
                  <a:lnTo>
                    <a:pt x="685" y="325"/>
                  </a:lnTo>
                  <a:lnTo>
                    <a:pt x="610" y="340"/>
                  </a:lnTo>
                  <a:lnTo>
                    <a:pt x="529" y="349"/>
                  </a:lnTo>
                  <a:lnTo>
                    <a:pt x="445" y="352"/>
                  </a:lnTo>
                  <a:lnTo>
                    <a:pt x="445" y="352"/>
                  </a:lnTo>
                  <a:close/>
                  <a:moveTo>
                    <a:pt x="445" y="42"/>
                  </a:moveTo>
                  <a:lnTo>
                    <a:pt x="445" y="42"/>
                  </a:lnTo>
                  <a:lnTo>
                    <a:pt x="358" y="48"/>
                  </a:lnTo>
                  <a:lnTo>
                    <a:pt x="283" y="54"/>
                  </a:lnTo>
                  <a:lnTo>
                    <a:pt x="214" y="69"/>
                  </a:lnTo>
                  <a:lnTo>
                    <a:pt x="154" y="87"/>
                  </a:lnTo>
                  <a:lnTo>
                    <a:pt x="108" y="108"/>
                  </a:lnTo>
                  <a:lnTo>
                    <a:pt x="87" y="118"/>
                  </a:lnTo>
                  <a:lnTo>
                    <a:pt x="72" y="130"/>
                  </a:lnTo>
                  <a:lnTo>
                    <a:pt x="60" y="142"/>
                  </a:lnTo>
                  <a:lnTo>
                    <a:pt x="51" y="154"/>
                  </a:lnTo>
                  <a:lnTo>
                    <a:pt x="45" y="166"/>
                  </a:lnTo>
                  <a:lnTo>
                    <a:pt x="42" y="178"/>
                  </a:lnTo>
                  <a:lnTo>
                    <a:pt x="42" y="178"/>
                  </a:lnTo>
                  <a:lnTo>
                    <a:pt x="45" y="190"/>
                  </a:lnTo>
                  <a:lnTo>
                    <a:pt x="51" y="202"/>
                  </a:lnTo>
                  <a:lnTo>
                    <a:pt x="60" y="214"/>
                  </a:lnTo>
                  <a:lnTo>
                    <a:pt x="72" y="226"/>
                  </a:lnTo>
                  <a:lnTo>
                    <a:pt x="87" y="235"/>
                  </a:lnTo>
                  <a:lnTo>
                    <a:pt x="108" y="247"/>
                  </a:lnTo>
                  <a:lnTo>
                    <a:pt x="154" y="268"/>
                  </a:lnTo>
                  <a:lnTo>
                    <a:pt x="214" y="286"/>
                  </a:lnTo>
                  <a:lnTo>
                    <a:pt x="283" y="298"/>
                  </a:lnTo>
                  <a:lnTo>
                    <a:pt x="358" y="307"/>
                  </a:lnTo>
                  <a:lnTo>
                    <a:pt x="445" y="310"/>
                  </a:lnTo>
                  <a:lnTo>
                    <a:pt x="445" y="310"/>
                  </a:lnTo>
                  <a:lnTo>
                    <a:pt x="529" y="307"/>
                  </a:lnTo>
                  <a:lnTo>
                    <a:pt x="607" y="298"/>
                  </a:lnTo>
                  <a:lnTo>
                    <a:pt x="676" y="286"/>
                  </a:lnTo>
                  <a:lnTo>
                    <a:pt x="733" y="268"/>
                  </a:lnTo>
                  <a:lnTo>
                    <a:pt x="781" y="247"/>
                  </a:lnTo>
                  <a:lnTo>
                    <a:pt x="799" y="235"/>
                  </a:lnTo>
                  <a:lnTo>
                    <a:pt x="817" y="226"/>
                  </a:lnTo>
                  <a:lnTo>
                    <a:pt x="830" y="214"/>
                  </a:lnTo>
                  <a:lnTo>
                    <a:pt x="839" y="202"/>
                  </a:lnTo>
                  <a:lnTo>
                    <a:pt x="845" y="190"/>
                  </a:lnTo>
                  <a:lnTo>
                    <a:pt x="848" y="178"/>
                  </a:lnTo>
                  <a:lnTo>
                    <a:pt x="848" y="178"/>
                  </a:lnTo>
                  <a:lnTo>
                    <a:pt x="845" y="166"/>
                  </a:lnTo>
                  <a:lnTo>
                    <a:pt x="839" y="154"/>
                  </a:lnTo>
                  <a:lnTo>
                    <a:pt x="830" y="142"/>
                  </a:lnTo>
                  <a:lnTo>
                    <a:pt x="817" y="130"/>
                  </a:lnTo>
                  <a:lnTo>
                    <a:pt x="799" y="118"/>
                  </a:lnTo>
                  <a:lnTo>
                    <a:pt x="781" y="108"/>
                  </a:lnTo>
                  <a:lnTo>
                    <a:pt x="733" y="87"/>
                  </a:lnTo>
                  <a:lnTo>
                    <a:pt x="676" y="69"/>
                  </a:lnTo>
                  <a:lnTo>
                    <a:pt x="607" y="54"/>
                  </a:lnTo>
                  <a:lnTo>
                    <a:pt x="529" y="48"/>
                  </a:lnTo>
                  <a:lnTo>
                    <a:pt x="445" y="42"/>
                  </a:lnTo>
                  <a:lnTo>
                    <a:pt x="44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6" name="Freeform 52">
              <a:extLst>
                <a:ext uri="{FF2B5EF4-FFF2-40B4-BE49-F238E27FC236}">
                  <a16:creationId xmlns:a16="http://schemas.microsoft.com/office/drawing/2014/main" id="{FC153BD7-43A5-4FA8-489E-8E896E85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1" y="9963151"/>
              <a:ext cx="1412875" cy="309563"/>
            </a:xfrm>
            <a:custGeom>
              <a:avLst/>
              <a:gdLst>
                <a:gd name="T0" fmla="*/ 445 w 890"/>
                <a:gd name="T1" fmla="*/ 195 h 195"/>
                <a:gd name="T2" fmla="*/ 280 w 890"/>
                <a:gd name="T3" fmla="*/ 183 h 195"/>
                <a:gd name="T4" fmla="*/ 172 w 890"/>
                <a:gd name="T5" fmla="*/ 159 h 195"/>
                <a:gd name="T6" fmla="*/ 138 w 890"/>
                <a:gd name="T7" fmla="*/ 150 h 195"/>
                <a:gd name="T8" fmla="*/ 78 w 890"/>
                <a:gd name="T9" fmla="*/ 123 h 195"/>
                <a:gd name="T10" fmla="*/ 36 w 890"/>
                <a:gd name="T11" fmla="*/ 93 h 195"/>
                <a:gd name="T12" fmla="*/ 9 w 890"/>
                <a:gd name="T13" fmla="*/ 57 h 195"/>
                <a:gd name="T14" fmla="*/ 0 w 890"/>
                <a:gd name="T15" fmla="*/ 21 h 195"/>
                <a:gd name="T16" fmla="*/ 3 w 890"/>
                <a:gd name="T17" fmla="*/ 12 h 195"/>
                <a:gd name="T18" fmla="*/ 12 w 890"/>
                <a:gd name="T19" fmla="*/ 3 h 195"/>
                <a:gd name="T20" fmla="*/ 21 w 890"/>
                <a:gd name="T21" fmla="*/ 0 h 195"/>
                <a:gd name="T22" fmla="*/ 36 w 890"/>
                <a:gd name="T23" fmla="*/ 6 h 195"/>
                <a:gd name="T24" fmla="*/ 42 w 890"/>
                <a:gd name="T25" fmla="*/ 21 h 195"/>
                <a:gd name="T26" fmla="*/ 45 w 890"/>
                <a:gd name="T27" fmla="*/ 33 h 195"/>
                <a:gd name="T28" fmla="*/ 60 w 890"/>
                <a:gd name="T29" fmla="*/ 57 h 195"/>
                <a:gd name="T30" fmla="*/ 87 w 890"/>
                <a:gd name="T31" fmla="*/ 81 h 195"/>
                <a:gd name="T32" fmla="*/ 154 w 890"/>
                <a:gd name="T33" fmla="*/ 111 h 195"/>
                <a:gd name="T34" fmla="*/ 283 w 890"/>
                <a:gd name="T35" fmla="*/ 141 h 195"/>
                <a:gd name="T36" fmla="*/ 445 w 890"/>
                <a:gd name="T37" fmla="*/ 153 h 195"/>
                <a:gd name="T38" fmla="*/ 529 w 890"/>
                <a:gd name="T39" fmla="*/ 150 h 195"/>
                <a:gd name="T40" fmla="*/ 676 w 890"/>
                <a:gd name="T41" fmla="*/ 129 h 195"/>
                <a:gd name="T42" fmla="*/ 781 w 890"/>
                <a:gd name="T43" fmla="*/ 90 h 195"/>
                <a:gd name="T44" fmla="*/ 817 w 890"/>
                <a:gd name="T45" fmla="*/ 69 h 195"/>
                <a:gd name="T46" fmla="*/ 839 w 890"/>
                <a:gd name="T47" fmla="*/ 45 h 195"/>
                <a:gd name="T48" fmla="*/ 848 w 890"/>
                <a:gd name="T49" fmla="*/ 21 h 195"/>
                <a:gd name="T50" fmla="*/ 848 w 890"/>
                <a:gd name="T51" fmla="*/ 12 h 195"/>
                <a:gd name="T52" fmla="*/ 860 w 890"/>
                <a:gd name="T53" fmla="*/ 3 h 195"/>
                <a:gd name="T54" fmla="*/ 869 w 890"/>
                <a:gd name="T55" fmla="*/ 0 h 195"/>
                <a:gd name="T56" fmla="*/ 884 w 890"/>
                <a:gd name="T57" fmla="*/ 6 h 195"/>
                <a:gd name="T58" fmla="*/ 890 w 890"/>
                <a:gd name="T59" fmla="*/ 21 h 195"/>
                <a:gd name="T60" fmla="*/ 887 w 890"/>
                <a:gd name="T61" fmla="*/ 39 h 195"/>
                <a:gd name="T62" fmla="*/ 869 w 890"/>
                <a:gd name="T63" fmla="*/ 75 h 195"/>
                <a:gd name="T64" fmla="*/ 833 w 890"/>
                <a:gd name="T65" fmla="*/ 108 h 195"/>
                <a:gd name="T66" fmla="*/ 781 w 890"/>
                <a:gd name="T67" fmla="*/ 138 h 195"/>
                <a:gd name="T68" fmla="*/ 751 w 890"/>
                <a:gd name="T69" fmla="*/ 150 h 195"/>
                <a:gd name="T70" fmla="*/ 685 w 890"/>
                <a:gd name="T71" fmla="*/ 171 h 195"/>
                <a:gd name="T72" fmla="*/ 529 w 890"/>
                <a:gd name="T73" fmla="*/ 192 h 195"/>
                <a:gd name="T74" fmla="*/ 445 w 890"/>
                <a:gd name="T7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0" h="195">
                  <a:moveTo>
                    <a:pt x="445" y="195"/>
                  </a:moveTo>
                  <a:lnTo>
                    <a:pt x="445" y="195"/>
                  </a:lnTo>
                  <a:lnTo>
                    <a:pt x="361" y="192"/>
                  </a:lnTo>
                  <a:lnTo>
                    <a:pt x="280" y="183"/>
                  </a:lnTo>
                  <a:lnTo>
                    <a:pt x="205" y="171"/>
                  </a:lnTo>
                  <a:lnTo>
                    <a:pt x="172" y="159"/>
                  </a:lnTo>
                  <a:lnTo>
                    <a:pt x="138" y="150"/>
                  </a:lnTo>
                  <a:lnTo>
                    <a:pt x="138" y="150"/>
                  </a:lnTo>
                  <a:lnTo>
                    <a:pt x="105" y="138"/>
                  </a:lnTo>
                  <a:lnTo>
                    <a:pt x="78" y="123"/>
                  </a:lnTo>
                  <a:lnTo>
                    <a:pt x="54" y="108"/>
                  </a:lnTo>
                  <a:lnTo>
                    <a:pt x="36" y="93"/>
                  </a:lnTo>
                  <a:lnTo>
                    <a:pt x="21" y="75"/>
                  </a:lnTo>
                  <a:lnTo>
                    <a:pt x="9" y="57"/>
                  </a:lnTo>
                  <a:lnTo>
                    <a:pt x="3" y="39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2"/>
                  </a:lnTo>
                  <a:lnTo>
                    <a:pt x="6" y="6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3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5" y="33"/>
                  </a:lnTo>
                  <a:lnTo>
                    <a:pt x="51" y="45"/>
                  </a:lnTo>
                  <a:lnTo>
                    <a:pt x="60" y="57"/>
                  </a:lnTo>
                  <a:lnTo>
                    <a:pt x="72" y="69"/>
                  </a:lnTo>
                  <a:lnTo>
                    <a:pt x="87" y="81"/>
                  </a:lnTo>
                  <a:lnTo>
                    <a:pt x="108" y="90"/>
                  </a:lnTo>
                  <a:lnTo>
                    <a:pt x="154" y="111"/>
                  </a:lnTo>
                  <a:lnTo>
                    <a:pt x="214" y="129"/>
                  </a:lnTo>
                  <a:lnTo>
                    <a:pt x="283" y="141"/>
                  </a:lnTo>
                  <a:lnTo>
                    <a:pt x="358" y="150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529" y="150"/>
                  </a:lnTo>
                  <a:lnTo>
                    <a:pt x="607" y="141"/>
                  </a:lnTo>
                  <a:lnTo>
                    <a:pt x="676" y="129"/>
                  </a:lnTo>
                  <a:lnTo>
                    <a:pt x="733" y="111"/>
                  </a:lnTo>
                  <a:lnTo>
                    <a:pt x="781" y="90"/>
                  </a:lnTo>
                  <a:lnTo>
                    <a:pt x="799" y="81"/>
                  </a:lnTo>
                  <a:lnTo>
                    <a:pt x="817" y="69"/>
                  </a:lnTo>
                  <a:lnTo>
                    <a:pt x="830" y="57"/>
                  </a:lnTo>
                  <a:lnTo>
                    <a:pt x="839" y="45"/>
                  </a:lnTo>
                  <a:lnTo>
                    <a:pt x="845" y="33"/>
                  </a:lnTo>
                  <a:lnTo>
                    <a:pt x="848" y="21"/>
                  </a:lnTo>
                  <a:lnTo>
                    <a:pt x="848" y="21"/>
                  </a:lnTo>
                  <a:lnTo>
                    <a:pt x="848" y="12"/>
                  </a:lnTo>
                  <a:lnTo>
                    <a:pt x="854" y="6"/>
                  </a:lnTo>
                  <a:lnTo>
                    <a:pt x="860" y="3"/>
                  </a:lnTo>
                  <a:lnTo>
                    <a:pt x="869" y="0"/>
                  </a:lnTo>
                  <a:lnTo>
                    <a:pt x="869" y="0"/>
                  </a:lnTo>
                  <a:lnTo>
                    <a:pt x="875" y="3"/>
                  </a:lnTo>
                  <a:lnTo>
                    <a:pt x="884" y="6"/>
                  </a:lnTo>
                  <a:lnTo>
                    <a:pt x="887" y="12"/>
                  </a:lnTo>
                  <a:lnTo>
                    <a:pt x="890" y="21"/>
                  </a:lnTo>
                  <a:lnTo>
                    <a:pt x="890" y="21"/>
                  </a:lnTo>
                  <a:lnTo>
                    <a:pt x="887" y="39"/>
                  </a:lnTo>
                  <a:lnTo>
                    <a:pt x="881" y="57"/>
                  </a:lnTo>
                  <a:lnTo>
                    <a:pt x="869" y="75"/>
                  </a:lnTo>
                  <a:lnTo>
                    <a:pt x="854" y="93"/>
                  </a:lnTo>
                  <a:lnTo>
                    <a:pt x="833" y="108"/>
                  </a:lnTo>
                  <a:lnTo>
                    <a:pt x="808" y="123"/>
                  </a:lnTo>
                  <a:lnTo>
                    <a:pt x="781" y="138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18" y="159"/>
                  </a:lnTo>
                  <a:lnTo>
                    <a:pt x="685" y="171"/>
                  </a:lnTo>
                  <a:lnTo>
                    <a:pt x="610" y="183"/>
                  </a:lnTo>
                  <a:lnTo>
                    <a:pt x="529" y="192"/>
                  </a:lnTo>
                  <a:lnTo>
                    <a:pt x="445" y="195"/>
                  </a:lnTo>
                  <a:lnTo>
                    <a:pt x="445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7" name="Freeform 53">
              <a:extLst>
                <a:ext uri="{FF2B5EF4-FFF2-40B4-BE49-F238E27FC236}">
                  <a16:creationId xmlns:a16="http://schemas.microsoft.com/office/drawing/2014/main" id="{D13818AD-0ECE-D901-806F-2496F24CE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1" y="9777413"/>
              <a:ext cx="66675" cy="252413"/>
            </a:xfrm>
            <a:custGeom>
              <a:avLst/>
              <a:gdLst>
                <a:gd name="T0" fmla="*/ 21 w 42"/>
                <a:gd name="T1" fmla="*/ 159 h 159"/>
                <a:gd name="T2" fmla="*/ 21 w 42"/>
                <a:gd name="T3" fmla="*/ 159 h 159"/>
                <a:gd name="T4" fmla="*/ 12 w 42"/>
                <a:gd name="T5" fmla="*/ 159 h 159"/>
                <a:gd name="T6" fmla="*/ 6 w 42"/>
                <a:gd name="T7" fmla="*/ 153 h 159"/>
                <a:gd name="T8" fmla="*/ 3 w 42"/>
                <a:gd name="T9" fmla="*/ 147 h 159"/>
                <a:gd name="T10" fmla="*/ 0 w 42"/>
                <a:gd name="T11" fmla="*/ 138 h 159"/>
                <a:gd name="T12" fmla="*/ 0 w 42"/>
                <a:gd name="T13" fmla="*/ 21 h 159"/>
                <a:gd name="T14" fmla="*/ 0 w 42"/>
                <a:gd name="T15" fmla="*/ 21 h 159"/>
                <a:gd name="T16" fmla="*/ 3 w 42"/>
                <a:gd name="T17" fmla="*/ 12 h 159"/>
                <a:gd name="T18" fmla="*/ 6 w 42"/>
                <a:gd name="T19" fmla="*/ 6 h 159"/>
                <a:gd name="T20" fmla="*/ 12 w 42"/>
                <a:gd name="T21" fmla="*/ 0 h 159"/>
                <a:gd name="T22" fmla="*/ 21 w 42"/>
                <a:gd name="T23" fmla="*/ 0 h 159"/>
                <a:gd name="T24" fmla="*/ 21 w 42"/>
                <a:gd name="T25" fmla="*/ 0 h 159"/>
                <a:gd name="T26" fmla="*/ 30 w 42"/>
                <a:gd name="T27" fmla="*/ 0 h 159"/>
                <a:gd name="T28" fmla="*/ 36 w 42"/>
                <a:gd name="T29" fmla="*/ 6 h 159"/>
                <a:gd name="T30" fmla="*/ 39 w 42"/>
                <a:gd name="T31" fmla="*/ 12 h 159"/>
                <a:gd name="T32" fmla="*/ 42 w 42"/>
                <a:gd name="T33" fmla="*/ 21 h 159"/>
                <a:gd name="T34" fmla="*/ 42 w 42"/>
                <a:gd name="T35" fmla="*/ 138 h 159"/>
                <a:gd name="T36" fmla="*/ 42 w 42"/>
                <a:gd name="T37" fmla="*/ 138 h 159"/>
                <a:gd name="T38" fmla="*/ 39 w 42"/>
                <a:gd name="T39" fmla="*/ 147 h 159"/>
                <a:gd name="T40" fmla="*/ 36 w 42"/>
                <a:gd name="T41" fmla="*/ 153 h 159"/>
                <a:gd name="T42" fmla="*/ 30 w 42"/>
                <a:gd name="T43" fmla="*/ 159 h 159"/>
                <a:gd name="T44" fmla="*/ 21 w 42"/>
                <a:gd name="T45" fmla="*/ 159 h 159"/>
                <a:gd name="T46" fmla="*/ 21 w 42"/>
                <a:gd name="T4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59">
                  <a:moveTo>
                    <a:pt x="21" y="159"/>
                  </a:moveTo>
                  <a:lnTo>
                    <a:pt x="21" y="159"/>
                  </a:lnTo>
                  <a:lnTo>
                    <a:pt x="12" y="159"/>
                  </a:lnTo>
                  <a:lnTo>
                    <a:pt x="6" y="153"/>
                  </a:lnTo>
                  <a:lnTo>
                    <a:pt x="3" y="147"/>
                  </a:lnTo>
                  <a:lnTo>
                    <a:pt x="0" y="13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39" y="147"/>
                  </a:lnTo>
                  <a:lnTo>
                    <a:pt x="36" y="153"/>
                  </a:lnTo>
                  <a:lnTo>
                    <a:pt x="30" y="159"/>
                  </a:lnTo>
                  <a:lnTo>
                    <a:pt x="21" y="159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98" name="Freeform 54">
              <a:extLst>
                <a:ext uri="{FF2B5EF4-FFF2-40B4-BE49-F238E27FC236}">
                  <a16:creationId xmlns:a16="http://schemas.microsoft.com/office/drawing/2014/main" id="{A4A517B2-6060-5066-790C-DB4B3C67D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9701" y="9777413"/>
              <a:ext cx="66675" cy="252413"/>
            </a:xfrm>
            <a:custGeom>
              <a:avLst/>
              <a:gdLst>
                <a:gd name="T0" fmla="*/ 21 w 42"/>
                <a:gd name="T1" fmla="*/ 159 h 159"/>
                <a:gd name="T2" fmla="*/ 21 w 42"/>
                <a:gd name="T3" fmla="*/ 159 h 159"/>
                <a:gd name="T4" fmla="*/ 12 w 42"/>
                <a:gd name="T5" fmla="*/ 159 h 159"/>
                <a:gd name="T6" fmla="*/ 6 w 42"/>
                <a:gd name="T7" fmla="*/ 153 h 159"/>
                <a:gd name="T8" fmla="*/ 0 w 42"/>
                <a:gd name="T9" fmla="*/ 147 h 159"/>
                <a:gd name="T10" fmla="*/ 0 w 42"/>
                <a:gd name="T11" fmla="*/ 138 h 159"/>
                <a:gd name="T12" fmla="*/ 0 w 42"/>
                <a:gd name="T13" fmla="*/ 21 h 159"/>
                <a:gd name="T14" fmla="*/ 0 w 42"/>
                <a:gd name="T15" fmla="*/ 21 h 159"/>
                <a:gd name="T16" fmla="*/ 0 w 42"/>
                <a:gd name="T17" fmla="*/ 12 h 159"/>
                <a:gd name="T18" fmla="*/ 6 w 42"/>
                <a:gd name="T19" fmla="*/ 6 h 159"/>
                <a:gd name="T20" fmla="*/ 12 w 42"/>
                <a:gd name="T21" fmla="*/ 0 h 159"/>
                <a:gd name="T22" fmla="*/ 21 w 42"/>
                <a:gd name="T23" fmla="*/ 0 h 159"/>
                <a:gd name="T24" fmla="*/ 21 w 42"/>
                <a:gd name="T25" fmla="*/ 0 h 159"/>
                <a:gd name="T26" fmla="*/ 27 w 42"/>
                <a:gd name="T27" fmla="*/ 0 h 159"/>
                <a:gd name="T28" fmla="*/ 36 w 42"/>
                <a:gd name="T29" fmla="*/ 6 h 159"/>
                <a:gd name="T30" fmla="*/ 39 w 42"/>
                <a:gd name="T31" fmla="*/ 12 h 159"/>
                <a:gd name="T32" fmla="*/ 42 w 42"/>
                <a:gd name="T33" fmla="*/ 21 h 159"/>
                <a:gd name="T34" fmla="*/ 42 w 42"/>
                <a:gd name="T35" fmla="*/ 138 h 159"/>
                <a:gd name="T36" fmla="*/ 42 w 42"/>
                <a:gd name="T37" fmla="*/ 138 h 159"/>
                <a:gd name="T38" fmla="*/ 39 w 42"/>
                <a:gd name="T39" fmla="*/ 147 h 159"/>
                <a:gd name="T40" fmla="*/ 36 w 42"/>
                <a:gd name="T41" fmla="*/ 153 h 159"/>
                <a:gd name="T42" fmla="*/ 27 w 42"/>
                <a:gd name="T43" fmla="*/ 159 h 159"/>
                <a:gd name="T44" fmla="*/ 21 w 42"/>
                <a:gd name="T45" fmla="*/ 159 h 159"/>
                <a:gd name="T46" fmla="*/ 21 w 42"/>
                <a:gd name="T4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59">
                  <a:moveTo>
                    <a:pt x="21" y="159"/>
                  </a:moveTo>
                  <a:lnTo>
                    <a:pt x="21" y="159"/>
                  </a:lnTo>
                  <a:lnTo>
                    <a:pt x="12" y="159"/>
                  </a:lnTo>
                  <a:lnTo>
                    <a:pt x="6" y="153"/>
                  </a:lnTo>
                  <a:lnTo>
                    <a:pt x="0" y="147"/>
                  </a:lnTo>
                  <a:lnTo>
                    <a:pt x="0" y="13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6" y="6"/>
                  </a:lnTo>
                  <a:lnTo>
                    <a:pt x="39" y="12"/>
                  </a:lnTo>
                  <a:lnTo>
                    <a:pt x="42" y="21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39" y="147"/>
                  </a:lnTo>
                  <a:lnTo>
                    <a:pt x="36" y="153"/>
                  </a:lnTo>
                  <a:lnTo>
                    <a:pt x="27" y="159"/>
                  </a:lnTo>
                  <a:lnTo>
                    <a:pt x="21" y="159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</p:grpSp>
      <p:grpSp>
        <p:nvGrpSpPr>
          <p:cNvPr id="468" name="그래픽 7">
            <a:extLst>
              <a:ext uri="{FF2B5EF4-FFF2-40B4-BE49-F238E27FC236}">
                <a16:creationId xmlns:a16="http://schemas.microsoft.com/office/drawing/2014/main" id="{9927AEDF-F16D-8157-2278-43884F224F50}"/>
              </a:ext>
            </a:extLst>
          </p:cNvPr>
          <p:cNvGrpSpPr/>
          <p:nvPr/>
        </p:nvGrpSpPr>
        <p:grpSpPr>
          <a:xfrm>
            <a:off x="6089770" y="2179064"/>
            <a:ext cx="457080" cy="517509"/>
            <a:chOff x="7957581" y="3618504"/>
            <a:chExt cx="112821" cy="144866"/>
          </a:xfrm>
          <a:solidFill>
            <a:schemeClr val="bg2"/>
          </a:solidFill>
        </p:grpSpPr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DFA726E0-A062-3038-0938-3A8066ACDD26}"/>
                </a:ext>
              </a:extLst>
            </p:cNvPr>
            <p:cNvSpPr/>
            <p:nvPr/>
          </p:nvSpPr>
          <p:spPr>
            <a:xfrm>
              <a:off x="7979840" y="3749017"/>
              <a:ext cx="4882" cy="5007"/>
            </a:xfrm>
            <a:custGeom>
              <a:avLst/>
              <a:gdLst>
                <a:gd name="connsiteX0" fmla="*/ 439 w 4882"/>
                <a:gd name="connsiteY0" fmla="*/ 1001 h 5007"/>
                <a:gd name="connsiteX1" fmla="*/ 1106 w 4882"/>
                <a:gd name="connsiteY1" fmla="*/ 4339 h 5007"/>
                <a:gd name="connsiteX2" fmla="*/ 2441 w 4882"/>
                <a:gd name="connsiteY2" fmla="*/ 5007 h 5007"/>
                <a:gd name="connsiteX3" fmla="*/ 4444 w 4882"/>
                <a:gd name="connsiteY3" fmla="*/ 4339 h 5007"/>
                <a:gd name="connsiteX4" fmla="*/ 3777 w 4882"/>
                <a:gd name="connsiteY4" fmla="*/ 1001 h 5007"/>
                <a:gd name="connsiteX5" fmla="*/ 439 w 4882"/>
                <a:gd name="connsiteY5" fmla="*/ 1001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" h="5007">
                  <a:moveTo>
                    <a:pt x="439" y="1001"/>
                  </a:moveTo>
                  <a:cubicBezTo>
                    <a:pt x="-229" y="2337"/>
                    <a:pt x="-229" y="3672"/>
                    <a:pt x="1106" y="4339"/>
                  </a:cubicBezTo>
                  <a:cubicBezTo>
                    <a:pt x="1774" y="4339"/>
                    <a:pt x="1774" y="5007"/>
                    <a:pt x="2441" y="5007"/>
                  </a:cubicBezTo>
                  <a:cubicBezTo>
                    <a:pt x="3109" y="5007"/>
                    <a:pt x="3777" y="5007"/>
                    <a:pt x="4444" y="4339"/>
                  </a:cubicBezTo>
                  <a:cubicBezTo>
                    <a:pt x="5112" y="3672"/>
                    <a:pt x="5112" y="1669"/>
                    <a:pt x="3777" y="1001"/>
                  </a:cubicBezTo>
                  <a:cubicBezTo>
                    <a:pt x="2441" y="-334"/>
                    <a:pt x="1106" y="-334"/>
                    <a:pt x="439" y="10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BFB9DC27-6AE1-6A37-BFBB-57403C7DC27E}"/>
                </a:ext>
              </a:extLst>
            </p:cNvPr>
            <p:cNvSpPr/>
            <p:nvPr/>
          </p:nvSpPr>
          <p:spPr>
            <a:xfrm>
              <a:off x="7979334" y="3660285"/>
              <a:ext cx="4558" cy="4949"/>
            </a:xfrm>
            <a:custGeom>
              <a:avLst/>
              <a:gdLst>
                <a:gd name="connsiteX0" fmla="*/ 2279 w 4558"/>
                <a:gd name="connsiteY0" fmla="*/ 4950 h 4949"/>
                <a:gd name="connsiteX1" fmla="*/ 3614 w 4558"/>
                <a:gd name="connsiteY1" fmla="*/ 4282 h 4949"/>
                <a:gd name="connsiteX2" fmla="*/ 4282 w 4558"/>
                <a:gd name="connsiteY2" fmla="*/ 944 h 4949"/>
                <a:gd name="connsiteX3" fmla="*/ 944 w 4558"/>
                <a:gd name="connsiteY3" fmla="*/ 276 h 4949"/>
                <a:gd name="connsiteX4" fmla="*/ 276 w 4558"/>
                <a:gd name="connsiteY4" fmla="*/ 3614 h 4949"/>
                <a:gd name="connsiteX5" fmla="*/ 2279 w 4558"/>
                <a:gd name="connsiteY5" fmla="*/ 4950 h 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8" h="4949">
                  <a:moveTo>
                    <a:pt x="2279" y="4950"/>
                  </a:moveTo>
                  <a:cubicBezTo>
                    <a:pt x="2947" y="4950"/>
                    <a:pt x="2947" y="4950"/>
                    <a:pt x="3614" y="4282"/>
                  </a:cubicBezTo>
                  <a:cubicBezTo>
                    <a:pt x="4282" y="3614"/>
                    <a:pt x="4949" y="2279"/>
                    <a:pt x="4282" y="944"/>
                  </a:cubicBezTo>
                  <a:cubicBezTo>
                    <a:pt x="3614" y="276"/>
                    <a:pt x="2279" y="-391"/>
                    <a:pt x="944" y="276"/>
                  </a:cubicBezTo>
                  <a:cubicBezTo>
                    <a:pt x="276" y="944"/>
                    <a:pt x="-391" y="2279"/>
                    <a:pt x="276" y="3614"/>
                  </a:cubicBezTo>
                  <a:cubicBezTo>
                    <a:pt x="944" y="4282"/>
                    <a:pt x="1612" y="4950"/>
                    <a:pt x="2279" y="495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7FF6D582-0544-1DD3-0277-20BEF631F6EE}"/>
                </a:ext>
              </a:extLst>
            </p:cNvPr>
            <p:cNvSpPr/>
            <p:nvPr/>
          </p:nvSpPr>
          <p:spPr>
            <a:xfrm>
              <a:off x="7994703" y="3756432"/>
              <a:ext cx="4529" cy="4267"/>
            </a:xfrm>
            <a:custGeom>
              <a:avLst/>
              <a:gdLst>
                <a:gd name="connsiteX0" fmla="*/ 2932 w 4529"/>
                <a:gd name="connsiteY0" fmla="*/ 262 h 4267"/>
                <a:gd name="connsiteX1" fmla="*/ 262 w 4529"/>
                <a:gd name="connsiteY1" fmla="*/ 1597 h 4267"/>
                <a:gd name="connsiteX2" fmla="*/ 1597 w 4529"/>
                <a:gd name="connsiteY2" fmla="*/ 4267 h 4267"/>
                <a:gd name="connsiteX3" fmla="*/ 2265 w 4529"/>
                <a:gd name="connsiteY3" fmla="*/ 4267 h 4267"/>
                <a:gd name="connsiteX4" fmla="*/ 4267 w 4529"/>
                <a:gd name="connsiteY4" fmla="*/ 2932 h 4267"/>
                <a:gd name="connsiteX5" fmla="*/ 2932 w 4529"/>
                <a:gd name="connsiteY5" fmla="*/ 262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267">
                  <a:moveTo>
                    <a:pt x="2932" y="262"/>
                  </a:moveTo>
                  <a:cubicBezTo>
                    <a:pt x="1597" y="-406"/>
                    <a:pt x="262" y="262"/>
                    <a:pt x="262" y="1597"/>
                  </a:cubicBezTo>
                  <a:cubicBezTo>
                    <a:pt x="-406" y="2932"/>
                    <a:pt x="262" y="4267"/>
                    <a:pt x="1597" y="4267"/>
                  </a:cubicBezTo>
                  <a:cubicBezTo>
                    <a:pt x="1597" y="4267"/>
                    <a:pt x="2265" y="4267"/>
                    <a:pt x="2265" y="4267"/>
                  </a:cubicBezTo>
                  <a:cubicBezTo>
                    <a:pt x="2932" y="4267"/>
                    <a:pt x="4267" y="3600"/>
                    <a:pt x="4267" y="2932"/>
                  </a:cubicBezTo>
                  <a:cubicBezTo>
                    <a:pt x="4935" y="2265"/>
                    <a:pt x="4267" y="929"/>
                    <a:pt x="2932" y="26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0140F380-2093-E1A8-FB6F-D65A7A61C222}"/>
                </a:ext>
              </a:extLst>
            </p:cNvPr>
            <p:cNvSpPr/>
            <p:nvPr/>
          </p:nvSpPr>
          <p:spPr>
            <a:xfrm>
              <a:off x="7959321" y="3721718"/>
              <a:ext cx="4529" cy="4267"/>
            </a:xfrm>
            <a:custGeom>
              <a:avLst/>
              <a:gdLst>
                <a:gd name="connsiteX0" fmla="*/ 1597 w 4529"/>
                <a:gd name="connsiteY0" fmla="*/ 262 h 4267"/>
                <a:gd name="connsiteX1" fmla="*/ 262 w 4529"/>
                <a:gd name="connsiteY1" fmla="*/ 2932 h 4267"/>
                <a:gd name="connsiteX2" fmla="*/ 2265 w 4529"/>
                <a:gd name="connsiteY2" fmla="*/ 4267 h 4267"/>
                <a:gd name="connsiteX3" fmla="*/ 2932 w 4529"/>
                <a:gd name="connsiteY3" fmla="*/ 4267 h 4267"/>
                <a:gd name="connsiteX4" fmla="*/ 4267 w 4529"/>
                <a:gd name="connsiteY4" fmla="*/ 1597 h 4267"/>
                <a:gd name="connsiteX5" fmla="*/ 1597 w 4529"/>
                <a:gd name="connsiteY5" fmla="*/ 262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267">
                  <a:moveTo>
                    <a:pt x="1597" y="262"/>
                  </a:moveTo>
                  <a:cubicBezTo>
                    <a:pt x="262" y="929"/>
                    <a:pt x="-406" y="1597"/>
                    <a:pt x="262" y="2932"/>
                  </a:cubicBezTo>
                  <a:cubicBezTo>
                    <a:pt x="262" y="3600"/>
                    <a:pt x="1597" y="4267"/>
                    <a:pt x="2265" y="4267"/>
                  </a:cubicBezTo>
                  <a:cubicBezTo>
                    <a:pt x="2265" y="4267"/>
                    <a:pt x="2932" y="4267"/>
                    <a:pt x="2932" y="4267"/>
                  </a:cubicBezTo>
                  <a:cubicBezTo>
                    <a:pt x="4267" y="4267"/>
                    <a:pt x="4935" y="2932"/>
                    <a:pt x="4267" y="1597"/>
                  </a:cubicBezTo>
                  <a:cubicBezTo>
                    <a:pt x="4267" y="262"/>
                    <a:pt x="2932" y="-406"/>
                    <a:pt x="1597" y="26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0C7056B9-71B8-F47B-EDA6-C400890D75A0}"/>
                </a:ext>
              </a:extLst>
            </p:cNvPr>
            <p:cNvSpPr/>
            <p:nvPr/>
          </p:nvSpPr>
          <p:spPr>
            <a:xfrm>
              <a:off x="7957581" y="3705290"/>
              <a:ext cx="4005" cy="4005"/>
            </a:xfrm>
            <a:custGeom>
              <a:avLst/>
              <a:gdLst>
                <a:gd name="connsiteX0" fmla="*/ 4005 w 4005"/>
                <a:gd name="connsiteY0" fmla="*/ 2003 h 4005"/>
                <a:gd name="connsiteX1" fmla="*/ 2003 w 4005"/>
                <a:gd name="connsiteY1" fmla="*/ 0 h 4005"/>
                <a:gd name="connsiteX2" fmla="*/ 0 w 4005"/>
                <a:gd name="connsiteY2" fmla="*/ 2003 h 4005"/>
                <a:gd name="connsiteX3" fmla="*/ 2003 w 4005"/>
                <a:gd name="connsiteY3" fmla="*/ 4005 h 4005"/>
                <a:gd name="connsiteX4" fmla="*/ 4005 w 4005"/>
                <a:gd name="connsiteY4" fmla="*/ 2003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5" h="4005">
                  <a:moveTo>
                    <a:pt x="4005" y="2003"/>
                  </a:moveTo>
                  <a:cubicBezTo>
                    <a:pt x="4005" y="667"/>
                    <a:pt x="3338" y="0"/>
                    <a:pt x="2003" y="0"/>
                  </a:cubicBezTo>
                  <a:cubicBezTo>
                    <a:pt x="667" y="0"/>
                    <a:pt x="0" y="667"/>
                    <a:pt x="0" y="2003"/>
                  </a:cubicBezTo>
                  <a:cubicBezTo>
                    <a:pt x="0" y="3338"/>
                    <a:pt x="667" y="4005"/>
                    <a:pt x="2003" y="4005"/>
                  </a:cubicBezTo>
                  <a:cubicBezTo>
                    <a:pt x="2670" y="4005"/>
                    <a:pt x="4005" y="2670"/>
                    <a:pt x="4005" y="2003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E5B3F540-672B-AB08-E662-D8F3B966F7B3}"/>
                </a:ext>
              </a:extLst>
            </p:cNvPr>
            <p:cNvSpPr/>
            <p:nvPr/>
          </p:nvSpPr>
          <p:spPr>
            <a:xfrm>
              <a:off x="7967156" y="3736833"/>
              <a:ext cx="4882" cy="4506"/>
            </a:xfrm>
            <a:custGeom>
              <a:avLst/>
              <a:gdLst>
                <a:gd name="connsiteX0" fmla="*/ 1106 w 4882"/>
                <a:gd name="connsiteY0" fmla="*/ 501 h 4506"/>
                <a:gd name="connsiteX1" fmla="*/ 438 w 4882"/>
                <a:gd name="connsiteY1" fmla="*/ 3839 h 4506"/>
                <a:gd name="connsiteX2" fmla="*/ 2441 w 4882"/>
                <a:gd name="connsiteY2" fmla="*/ 4506 h 4506"/>
                <a:gd name="connsiteX3" fmla="*/ 3776 w 4882"/>
                <a:gd name="connsiteY3" fmla="*/ 3839 h 4506"/>
                <a:gd name="connsiteX4" fmla="*/ 4444 w 4882"/>
                <a:gd name="connsiteY4" fmla="*/ 501 h 4506"/>
                <a:gd name="connsiteX5" fmla="*/ 1106 w 4882"/>
                <a:gd name="connsiteY5" fmla="*/ 501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" h="4506">
                  <a:moveTo>
                    <a:pt x="1106" y="501"/>
                  </a:moveTo>
                  <a:cubicBezTo>
                    <a:pt x="-229" y="1168"/>
                    <a:pt x="-229" y="2503"/>
                    <a:pt x="438" y="3839"/>
                  </a:cubicBezTo>
                  <a:cubicBezTo>
                    <a:pt x="1106" y="4506"/>
                    <a:pt x="1774" y="4506"/>
                    <a:pt x="2441" y="4506"/>
                  </a:cubicBezTo>
                  <a:cubicBezTo>
                    <a:pt x="3109" y="4506"/>
                    <a:pt x="3109" y="4506"/>
                    <a:pt x="3776" y="3839"/>
                  </a:cubicBezTo>
                  <a:cubicBezTo>
                    <a:pt x="5111" y="3171"/>
                    <a:pt x="5111" y="1836"/>
                    <a:pt x="4444" y="501"/>
                  </a:cubicBezTo>
                  <a:cubicBezTo>
                    <a:pt x="3776" y="-167"/>
                    <a:pt x="2441" y="-167"/>
                    <a:pt x="1106" y="5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DF51B769-B209-02AD-FDBA-F39312BE6C9C}"/>
                </a:ext>
              </a:extLst>
            </p:cNvPr>
            <p:cNvSpPr/>
            <p:nvPr/>
          </p:nvSpPr>
          <p:spPr>
            <a:xfrm>
              <a:off x="7967156" y="3672807"/>
              <a:ext cx="4882" cy="4443"/>
            </a:xfrm>
            <a:custGeom>
              <a:avLst/>
              <a:gdLst>
                <a:gd name="connsiteX0" fmla="*/ 2441 w 4882"/>
                <a:gd name="connsiteY0" fmla="*/ 4444 h 4443"/>
                <a:gd name="connsiteX1" fmla="*/ 4444 w 4882"/>
                <a:gd name="connsiteY1" fmla="*/ 3776 h 4443"/>
                <a:gd name="connsiteX2" fmla="*/ 3776 w 4882"/>
                <a:gd name="connsiteY2" fmla="*/ 439 h 4443"/>
                <a:gd name="connsiteX3" fmla="*/ 438 w 4882"/>
                <a:gd name="connsiteY3" fmla="*/ 1106 h 4443"/>
                <a:gd name="connsiteX4" fmla="*/ 1106 w 4882"/>
                <a:gd name="connsiteY4" fmla="*/ 4444 h 4443"/>
                <a:gd name="connsiteX5" fmla="*/ 2441 w 4882"/>
                <a:gd name="connsiteY5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" h="4443">
                  <a:moveTo>
                    <a:pt x="2441" y="4444"/>
                  </a:moveTo>
                  <a:cubicBezTo>
                    <a:pt x="3109" y="4444"/>
                    <a:pt x="3776" y="4444"/>
                    <a:pt x="4444" y="3776"/>
                  </a:cubicBezTo>
                  <a:cubicBezTo>
                    <a:pt x="5111" y="3109"/>
                    <a:pt x="5111" y="1106"/>
                    <a:pt x="3776" y="439"/>
                  </a:cubicBezTo>
                  <a:cubicBezTo>
                    <a:pt x="3109" y="-229"/>
                    <a:pt x="1106" y="-229"/>
                    <a:pt x="438" y="1106"/>
                  </a:cubicBezTo>
                  <a:cubicBezTo>
                    <a:pt x="-229" y="1774"/>
                    <a:pt x="-229" y="3776"/>
                    <a:pt x="1106" y="4444"/>
                  </a:cubicBezTo>
                  <a:cubicBezTo>
                    <a:pt x="1774" y="4444"/>
                    <a:pt x="1774" y="4444"/>
                    <a:pt x="2441" y="4444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3BFAF1CC-C6DF-D2A8-0D02-0B5967B87910}"/>
                </a:ext>
              </a:extLst>
            </p:cNvPr>
            <p:cNvSpPr/>
            <p:nvPr/>
          </p:nvSpPr>
          <p:spPr>
            <a:xfrm>
              <a:off x="7959583" y="3687671"/>
              <a:ext cx="4267" cy="4267"/>
            </a:xfrm>
            <a:custGeom>
              <a:avLst/>
              <a:gdLst>
                <a:gd name="connsiteX0" fmla="*/ 1335 w 4267"/>
                <a:gd name="connsiteY0" fmla="*/ 4267 h 4267"/>
                <a:gd name="connsiteX1" fmla="*/ 2003 w 4267"/>
                <a:gd name="connsiteY1" fmla="*/ 4267 h 4267"/>
                <a:gd name="connsiteX2" fmla="*/ 4005 w 4267"/>
                <a:gd name="connsiteY2" fmla="*/ 2932 h 4267"/>
                <a:gd name="connsiteX3" fmla="*/ 2670 w 4267"/>
                <a:gd name="connsiteY3" fmla="*/ 262 h 4267"/>
                <a:gd name="connsiteX4" fmla="*/ 0 w 4267"/>
                <a:gd name="connsiteY4" fmla="*/ 1597 h 4267"/>
                <a:gd name="connsiteX5" fmla="*/ 1335 w 4267"/>
                <a:gd name="connsiteY5" fmla="*/ 4267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7" h="4267">
                  <a:moveTo>
                    <a:pt x="1335" y="4267"/>
                  </a:moveTo>
                  <a:cubicBezTo>
                    <a:pt x="1335" y="4267"/>
                    <a:pt x="2003" y="4267"/>
                    <a:pt x="2003" y="4267"/>
                  </a:cubicBezTo>
                  <a:cubicBezTo>
                    <a:pt x="2670" y="4267"/>
                    <a:pt x="4005" y="3600"/>
                    <a:pt x="4005" y="2932"/>
                  </a:cubicBezTo>
                  <a:cubicBezTo>
                    <a:pt x="4673" y="1597"/>
                    <a:pt x="4005" y="262"/>
                    <a:pt x="2670" y="262"/>
                  </a:cubicBezTo>
                  <a:cubicBezTo>
                    <a:pt x="1335" y="-406"/>
                    <a:pt x="0" y="262"/>
                    <a:pt x="0" y="1597"/>
                  </a:cubicBezTo>
                  <a:cubicBezTo>
                    <a:pt x="0" y="2932"/>
                    <a:pt x="667" y="4267"/>
                    <a:pt x="1335" y="426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CB94114E-A0C7-DEDD-A063-66B4F27B2A85}"/>
                </a:ext>
              </a:extLst>
            </p:cNvPr>
            <p:cNvSpPr/>
            <p:nvPr/>
          </p:nvSpPr>
          <p:spPr>
            <a:xfrm>
              <a:off x="8055944" y="3737000"/>
              <a:ext cx="4882" cy="5007"/>
            </a:xfrm>
            <a:custGeom>
              <a:avLst/>
              <a:gdLst>
                <a:gd name="connsiteX0" fmla="*/ 439 w 4882"/>
                <a:gd name="connsiteY0" fmla="*/ 1001 h 5007"/>
                <a:gd name="connsiteX1" fmla="*/ 1106 w 4882"/>
                <a:gd name="connsiteY1" fmla="*/ 4339 h 5007"/>
                <a:gd name="connsiteX2" fmla="*/ 2441 w 4882"/>
                <a:gd name="connsiteY2" fmla="*/ 5007 h 5007"/>
                <a:gd name="connsiteX3" fmla="*/ 4444 w 4882"/>
                <a:gd name="connsiteY3" fmla="*/ 4339 h 5007"/>
                <a:gd name="connsiteX4" fmla="*/ 3777 w 4882"/>
                <a:gd name="connsiteY4" fmla="*/ 1001 h 5007"/>
                <a:gd name="connsiteX5" fmla="*/ 439 w 4882"/>
                <a:gd name="connsiteY5" fmla="*/ 1001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" h="5007">
                  <a:moveTo>
                    <a:pt x="439" y="1001"/>
                  </a:moveTo>
                  <a:cubicBezTo>
                    <a:pt x="-229" y="2337"/>
                    <a:pt x="-229" y="3672"/>
                    <a:pt x="1106" y="4339"/>
                  </a:cubicBezTo>
                  <a:cubicBezTo>
                    <a:pt x="1774" y="4339"/>
                    <a:pt x="1774" y="5007"/>
                    <a:pt x="2441" y="5007"/>
                  </a:cubicBezTo>
                  <a:cubicBezTo>
                    <a:pt x="3109" y="5007"/>
                    <a:pt x="3777" y="5007"/>
                    <a:pt x="4444" y="4339"/>
                  </a:cubicBezTo>
                  <a:cubicBezTo>
                    <a:pt x="5112" y="3672"/>
                    <a:pt x="5112" y="1669"/>
                    <a:pt x="3777" y="1001"/>
                  </a:cubicBezTo>
                  <a:cubicBezTo>
                    <a:pt x="2441" y="-334"/>
                    <a:pt x="1106" y="-334"/>
                    <a:pt x="439" y="10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1AB07E21-F098-5C65-B275-041EA3555D4F}"/>
                </a:ext>
              </a:extLst>
            </p:cNvPr>
            <p:cNvSpPr/>
            <p:nvPr/>
          </p:nvSpPr>
          <p:spPr>
            <a:xfrm>
              <a:off x="8055277" y="3671634"/>
              <a:ext cx="4720" cy="4949"/>
            </a:xfrm>
            <a:custGeom>
              <a:avLst/>
              <a:gdLst>
                <a:gd name="connsiteX0" fmla="*/ 2441 w 4720"/>
                <a:gd name="connsiteY0" fmla="*/ 4950 h 4949"/>
                <a:gd name="connsiteX1" fmla="*/ 3776 w 4720"/>
                <a:gd name="connsiteY1" fmla="*/ 4282 h 4949"/>
                <a:gd name="connsiteX2" fmla="*/ 4444 w 4720"/>
                <a:gd name="connsiteY2" fmla="*/ 944 h 4949"/>
                <a:gd name="connsiteX3" fmla="*/ 4444 w 4720"/>
                <a:gd name="connsiteY3" fmla="*/ 944 h 4949"/>
                <a:gd name="connsiteX4" fmla="*/ 1106 w 4720"/>
                <a:gd name="connsiteY4" fmla="*/ 277 h 4949"/>
                <a:gd name="connsiteX5" fmla="*/ 438 w 4720"/>
                <a:gd name="connsiteY5" fmla="*/ 3614 h 4949"/>
                <a:gd name="connsiteX6" fmla="*/ 2441 w 4720"/>
                <a:gd name="connsiteY6" fmla="*/ 4950 h 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0" h="4949">
                  <a:moveTo>
                    <a:pt x="2441" y="4950"/>
                  </a:moveTo>
                  <a:cubicBezTo>
                    <a:pt x="3109" y="4950"/>
                    <a:pt x="3109" y="4950"/>
                    <a:pt x="3776" y="4282"/>
                  </a:cubicBezTo>
                  <a:cubicBezTo>
                    <a:pt x="4444" y="3614"/>
                    <a:pt x="5111" y="2279"/>
                    <a:pt x="4444" y="944"/>
                  </a:cubicBezTo>
                  <a:lnTo>
                    <a:pt x="4444" y="944"/>
                  </a:lnTo>
                  <a:cubicBezTo>
                    <a:pt x="3776" y="277"/>
                    <a:pt x="2441" y="-391"/>
                    <a:pt x="1106" y="277"/>
                  </a:cubicBezTo>
                  <a:cubicBezTo>
                    <a:pt x="-229" y="944"/>
                    <a:pt x="-229" y="2279"/>
                    <a:pt x="438" y="3614"/>
                  </a:cubicBezTo>
                  <a:cubicBezTo>
                    <a:pt x="1106" y="4950"/>
                    <a:pt x="1774" y="4950"/>
                    <a:pt x="2441" y="495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D8382714-6E9D-5BDA-E7D1-7F803162A6C6}"/>
                </a:ext>
              </a:extLst>
            </p:cNvPr>
            <p:cNvSpPr/>
            <p:nvPr/>
          </p:nvSpPr>
          <p:spPr>
            <a:xfrm>
              <a:off x="8011655" y="3759364"/>
              <a:ext cx="4182" cy="4005"/>
            </a:xfrm>
            <a:custGeom>
              <a:avLst/>
              <a:gdLst>
                <a:gd name="connsiteX0" fmla="*/ 2003 w 4182"/>
                <a:gd name="connsiteY0" fmla="*/ 0 h 4005"/>
                <a:gd name="connsiteX1" fmla="*/ 0 w 4182"/>
                <a:gd name="connsiteY1" fmla="*/ 2003 h 4005"/>
                <a:gd name="connsiteX2" fmla="*/ 2003 w 4182"/>
                <a:gd name="connsiteY2" fmla="*/ 4006 h 4005"/>
                <a:gd name="connsiteX3" fmla="*/ 4005 w 4182"/>
                <a:gd name="connsiteY3" fmla="*/ 2003 h 4005"/>
                <a:gd name="connsiteX4" fmla="*/ 2003 w 4182"/>
                <a:gd name="connsiteY4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" h="4005">
                  <a:moveTo>
                    <a:pt x="2003" y="0"/>
                  </a:move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cubicBezTo>
                    <a:pt x="3338" y="4006"/>
                    <a:pt x="4005" y="3338"/>
                    <a:pt x="4005" y="2003"/>
                  </a:cubicBezTo>
                  <a:cubicBezTo>
                    <a:pt x="4673" y="668"/>
                    <a:pt x="3338" y="0"/>
                    <a:pt x="2003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4E47D0BE-BF20-9730-CDCC-A56FD998645C}"/>
                </a:ext>
              </a:extLst>
            </p:cNvPr>
            <p:cNvSpPr/>
            <p:nvPr/>
          </p:nvSpPr>
          <p:spPr>
            <a:xfrm>
              <a:off x="8066397" y="3704622"/>
              <a:ext cx="4005" cy="4005"/>
            </a:xfrm>
            <a:custGeom>
              <a:avLst/>
              <a:gdLst>
                <a:gd name="connsiteX0" fmla="*/ 2003 w 4005"/>
                <a:gd name="connsiteY0" fmla="*/ 0 h 4005"/>
                <a:gd name="connsiteX1" fmla="*/ 0 w 4005"/>
                <a:gd name="connsiteY1" fmla="*/ 2003 h 4005"/>
                <a:gd name="connsiteX2" fmla="*/ 0 w 4005"/>
                <a:gd name="connsiteY2" fmla="*/ 2003 h 4005"/>
                <a:gd name="connsiteX3" fmla="*/ 0 w 4005"/>
                <a:gd name="connsiteY3" fmla="*/ 2003 h 4005"/>
                <a:gd name="connsiteX4" fmla="*/ 2003 w 4005"/>
                <a:gd name="connsiteY4" fmla="*/ 4006 h 4005"/>
                <a:gd name="connsiteX5" fmla="*/ 4005 w 4005"/>
                <a:gd name="connsiteY5" fmla="*/ 2003 h 4005"/>
                <a:gd name="connsiteX6" fmla="*/ 4005 w 4005"/>
                <a:gd name="connsiteY6" fmla="*/ 2003 h 4005"/>
                <a:gd name="connsiteX7" fmla="*/ 4005 w 4005"/>
                <a:gd name="connsiteY7" fmla="*/ 2003 h 4005"/>
                <a:gd name="connsiteX8" fmla="*/ 2003 w 4005"/>
                <a:gd name="connsiteY8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5" h="4005">
                  <a:moveTo>
                    <a:pt x="2003" y="0"/>
                  </a:moveTo>
                  <a:cubicBezTo>
                    <a:pt x="668" y="0"/>
                    <a:pt x="0" y="668"/>
                    <a:pt x="0" y="2003"/>
                  </a:cubicBezTo>
                  <a:cubicBezTo>
                    <a:pt x="0" y="2003"/>
                    <a:pt x="0" y="2003"/>
                    <a:pt x="0" y="2003"/>
                  </a:cubicBezTo>
                  <a:cubicBezTo>
                    <a:pt x="0" y="2003"/>
                    <a:pt x="0" y="2003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cubicBezTo>
                    <a:pt x="3338" y="4006"/>
                    <a:pt x="4005" y="3338"/>
                    <a:pt x="4005" y="2003"/>
                  </a:cubicBezTo>
                  <a:lnTo>
                    <a:pt x="4005" y="2003"/>
                  </a:lnTo>
                  <a:cubicBezTo>
                    <a:pt x="4005" y="2003"/>
                    <a:pt x="4005" y="2003"/>
                    <a:pt x="4005" y="2003"/>
                  </a:cubicBezTo>
                  <a:cubicBezTo>
                    <a:pt x="4005" y="668"/>
                    <a:pt x="3338" y="0"/>
                    <a:pt x="2003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21B696B7-2169-BD40-116D-F4D80F0D7F24}"/>
                </a:ext>
              </a:extLst>
            </p:cNvPr>
            <p:cNvSpPr/>
            <p:nvPr/>
          </p:nvSpPr>
          <p:spPr>
            <a:xfrm>
              <a:off x="8063465" y="3721718"/>
              <a:ext cx="4529" cy="4267"/>
            </a:xfrm>
            <a:custGeom>
              <a:avLst/>
              <a:gdLst>
                <a:gd name="connsiteX0" fmla="*/ 2932 w 4529"/>
                <a:gd name="connsiteY0" fmla="*/ 262 h 4267"/>
                <a:gd name="connsiteX1" fmla="*/ 262 w 4529"/>
                <a:gd name="connsiteY1" fmla="*/ 1597 h 4267"/>
                <a:gd name="connsiteX2" fmla="*/ 1597 w 4529"/>
                <a:gd name="connsiteY2" fmla="*/ 4267 h 4267"/>
                <a:gd name="connsiteX3" fmla="*/ 2265 w 4529"/>
                <a:gd name="connsiteY3" fmla="*/ 4267 h 4267"/>
                <a:gd name="connsiteX4" fmla="*/ 4267 w 4529"/>
                <a:gd name="connsiteY4" fmla="*/ 2932 h 4267"/>
                <a:gd name="connsiteX5" fmla="*/ 2932 w 4529"/>
                <a:gd name="connsiteY5" fmla="*/ 262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267">
                  <a:moveTo>
                    <a:pt x="2932" y="262"/>
                  </a:moveTo>
                  <a:cubicBezTo>
                    <a:pt x="1597" y="-406"/>
                    <a:pt x="262" y="262"/>
                    <a:pt x="262" y="1597"/>
                  </a:cubicBezTo>
                  <a:cubicBezTo>
                    <a:pt x="-406" y="2932"/>
                    <a:pt x="262" y="4267"/>
                    <a:pt x="1597" y="4267"/>
                  </a:cubicBezTo>
                  <a:cubicBezTo>
                    <a:pt x="1597" y="4267"/>
                    <a:pt x="2265" y="4267"/>
                    <a:pt x="2265" y="4267"/>
                  </a:cubicBezTo>
                  <a:cubicBezTo>
                    <a:pt x="2932" y="4267"/>
                    <a:pt x="4267" y="3600"/>
                    <a:pt x="4267" y="2932"/>
                  </a:cubicBezTo>
                  <a:cubicBezTo>
                    <a:pt x="4935" y="1597"/>
                    <a:pt x="4267" y="262"/>
                    <a:pt x="2932" y="26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A665F160-88DE-5311-17CA-939F02222C43}"/>
                </a:ext>
              </a:extLst>
            </p:cNvPr>
            <p:cNvSpPr/>
            <p:nvPr/>
          </p:nvSpPr>
          <p:spPr>
            <a:xfrm>
              <a:off x="8063465" y="3687671"/>
              <a:ext cx="4529" cy="4267"/>
            </a:xfrm>
            <a:custGeom>
              <a:avLst/>
              <a:gdLst>
                <a:gd name="connsiteX0" fmla="*/ 2265 w 4529"/>
                <a:gd name="connsiteY0" fmla="*/ 4267 h 4267"/>
                <a:gd name="connsiteX1" fmla="*/ 2932 w 4529"/>
                <a:gd name="connsiteY1" fmla="*/ 4267 h 4267"/>
                <a:gd name="connsiteX2" fmla="*/ 4267 w 4529"/>
                <a:gd name="connsiteY2" fmla="*/ 1597 h 4267"/>
                <a:gd name="connsiteX3" fmla="*/ 4267 w 4529"/>
                <a:gd name="connsiteY3" fmla="*/ 1597 h 4267"/>
                <a:gd name="connsiteX4" fmla="*/ 1597 w 4529"/>
                <a:gd name="connsiteY4" fmla="*/ 262 h 4267"/>
                <a:gd name="connsiteX5" fmla="*/ 262 w 4529"/>
                <a:gd name="connsiteY5" fmla="*/ 2932 h 4267"/>
                <a:gd name="connsiteX6" fmla="*/ 2265 w 4529"/>
                <a:gd name="connsiteY6" fmla="*/ 4267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" h="4267">
                  <a:moveTo>
                    <a:pt x="2265" y="4267"/>
                  </a:moveTo>
                  <a:cubicBezTo>
                    <a:pt x="2265" y="4267"/>
                    <a:pt x="2932" y="4267"/>
                    <a:pt x="2932" y="4267"/>
                  </a:cubicBezTo>
                  <a:cubicBezTo>
                    <a:pt x="4267" y="4267"/>
                    <a:pt x="4935" y="2932"/>
                    <a:pt x="4267" y="1597"/>
                  </a:cubicBezTo>
                  <a:cubicBezTo>
                    <a:pt x="4267" y="1597"/>
                    <a:pt x="4267" y="1597"/>
                    <a:pt x="4267" y="1597"/>
                  </a:cubicBezTo>
                  <a:cubicBezTo>
                    <a:pt x="3600" y="262"/>
                    <a:pt x="2932" y="-406"/>
                    <a:pt x="1597" y="262"/>
                  </a:cubicBezTo>
                  <a:cubicBezTo>
                    <a:pt x="262" y="930"/>
                    <a:pt x="-406" y="1597"/>
                    <a:pt x="262" y="2932"/>
                  </a:cubicBezTo>
                  <a:cubicBezTo>
                    <a:pt x="262" y="3600"/>
                    <a:pt x="1597" y="4267"/>
                    <a:pt x="2265" y="426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C26D9AA-5812-DF97-07A4-4B48E4693328}"/>
                </a:ext>
              </a:extLst>
            </p:cNvPr>
            <p:cNvSpPr/>
            <p:nvPr/>
          </p:nvSpPr>
          <p:spPr>
            <a:xfrm>
              <a:off x="8028750" y="3756694"/>
              <a:ext cx="4529" cy="4005"/>
            </a:xfrm>
            <a:custGeom>
              <a:avLst/>
              <a:gdLst>
                <a:gd name="connsiteX0" fmla="*/ 1597 w 4529"/>
                <a:gd name="connsiteY0" fmla="*/ 0 h 4005"/>
                <a:gd name="connsiteX1" fmla="*/ 262 w 4529"/>
                <a:gd name="connsiteY1" fmla="*/ 2670 h 4005"/>
                <a:gd name="connsiteX2" fmla="*/ 2265 w 4529"/>
                <a:gd name="connsiteY2" fmla="*/ 4005 h 4005"/>
                <a:gd name="connsiteX3" fmla="*/ 2932 w 4529"/>
                <a:gd name="connsiteY3" fmla="*/ 4005 h 4005"/>
                <a:gd name="connsiteX4" fmla="*/ 4267 w 4529"/>
                <a:gd name="connsiteY4" fmla="*/ 1335 h 4005"/>
                <a:gd name="connsiteX5" fmla="*/ 1597 w 4529"/>
                <a:gd name="connsiteY5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005">
                  <a:moveTo>
                    <a:pt x="1597" y="0"/>
                  </a:moveTo>
                  <a:cubicBezTo>
                    <a:pt x="262" y="667"/>
                    <a:pt x="-406" y="1335"/>
                    <a:pt x="262" y="2670"/>
                  </a:cubicBezTo>
                  <a:cubicBezTo>
                    <a:pt x="262" y="3338"/>
                    <a:pt x="1597" y="4005"/>
                    <a:pt x="2265" y="4005"/>
                  </a:cubicBezTo>
                  <a:cubicBezTo>
                    <a:pt x="2265" y="4005"/>
                    <a:pt x="2932" y="4005"/>
                    <a:pt x="2932" y="4005"/>
                  </a:cubicBezTo>
                  <a:cubicBezTo>
                    <a:pt x="4267" y="3338"/>
                    <a:pt x="4935" y="2670"/>
                    <a:pt x="4267" y="1335"/>
                  </a:cubicBezTo>
                  <a:cubicBezTo>
                    <a:pt x="3600" y="0"/>
                    <a:pt x="2265" y="0"/>
                    <a:pt x="1597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9263CB4C-514D-89DA-5FDF-034990FCA3B2}"/>
                </a:ext>
              </a:extLst>
            </p:cNvPr>
            <p:cNvSpPr/>
            <p:nvPr/>
          </p:nvSpPr>
          <p:spPr>
            <a:xfrm>
              <a:off x="8043422" y="3748850"/>
              <a:ext cx="4720" cy="4506"/>
            </a:xfrm>
            <a:custGeom>
              <a:avLst/>
              <a:gdLst>
                <a:gd name="connsiteX0" fmla="*/ 944 w 4720"/>
                <a:gd name="connsiteY0" fmla="*/ 501 h 4506"/>
                <a:gd name="connsiteX1" fmla="*/ 276 w 4720"/>
                <a:gd name="connsiteY1" fmla="*/ 3839 h 4506"/>
                <a:gd name="connsiteX2" fmla="*/ 2280 w 4720"/>
                <a:gd name="connsiteY2" fmla="*/ 4506 h 4506"/>
                <a:gd name="connsiteX3" fmla="*/ 3614 w 4720"/>
                <a:gd name="connsiteY3" fmla="*/ 3839 h 4506"/>
                <a:gd name="connsiteX4" fmla="*/ 4282 w 4720"/>
                <a:gd name="connsiteY4" fmla="*/ 501 h 4506"/>
                <a:gd name="connsiteX5" fmla="*/ 944 w 4720"/>
                <a:gd name="connsiteY5" fmla="*/ 501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0" h="4506">
                  <a:moveTo>
                    <a:pt x="944" y="501"/>
                  </a:moveTo>
                  <a:cubicBezTo>
                    <a:pt x="276" y="1168"/>
                    <a:pt x="-391" y="2503"/>
                    <a:pt x="276" y="3839"/>
                  </a:cubicBezTo>
                  <a:cubicBezTo>
                    <a:pt x="944" y="4506"/>
                    <a:pt x="1612" y="4506"/>
                    <a:pt x="2280" y="4506"/>
                  </a:cubicBezTo>
                  <a:cubicBezTo>
                    <a:pt x="2947" y="4506"/>
                    <a:pt x="2947" y="4506"/>
                    <a:pt x="3614" y="3839"/>
                  </a:cubicBezTo>
                  <a:cubicBezTo>
                    <a:pt x="4949" y="3171"/>
                    <a:pt x="4949" y="1836"/>
                    <a:pt x="4282" y="501"/>
                  </a:cubicBezTo>
                  <a:cubicBezTo>
                    <a:pt x="3614" y="-167"/>
                    <a:pt x="2280" y="-167"/>
                    <a:pt x="944" y="5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B1F3B020-22FA-C184-AD8F-0CCE07C84B44}"/>
                </a:ext>
              </a:extLst>
            </p:cNvPr>
            <p:cNvSpPr/>
            <p:nvPr/>
          </p:nvSpPr>
          <p:spPr>
            <a:xfrm>
              <a:off x="8043260" y="3660123"/>
              <a:ext cx="4882" cy="4444"/>
            </a:xfrm>
            <a:custGeom>
              <a:avLst/>
              <a:gdLst>
                <a:gd name="connsiteX0" fmla="*/ 2441 w 4882"/>
                <a:gd name="connsiteY0" fmla="*/ 4444 h 4444"/>
                <a:gd name="connsiteX1" fmla="*/ 4444 w 4882"/>
                <a:gd name="connsiteY1" fmla="*/ 3776 h 4444"/>
                <a:gd name="connsiteX2" fmla="*/ 3776 w 4882"/>
                <a:gd name="connsiteY2" fmla="*/ 438 h 4444"/>
                <a:gd name="connsiteX3" fmla="*/ 3776 w 4882"/>
                <a:gd name="connsiteY3" fmla="*/ 438 h 4444"/>
                <a:gd name="connsiteX4" fmla="*/ 438 w 4882"/>
                <a:gd name="connsiteY4" fmla="*/ 1106 h 4444"/>
                <a:gd name="connsiteX5" fmla="*/ 1106 w 4882"/>
                <a:gd name="connsiteY5" fmla="*/ 4444 h 4444"/>
                <a:gd name="connsiteX6" fmla="*/ 2441 w 4882"/>
                <a:gd name="connsiteY6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2" h="4444">
                  <a:moveTo>
                    <a:pt x="2441" y="4444"/>
                  </a:moveTo>
                  <a:cubicBezTo>
                    <a:pt x="3109" y="4444"/>
                    <a:pt x="3776" y="4444"/>
                    <a:pt x="4444" y="3776"/>
                  </a:cubicBezTo>
                  <a:cubicBezTo>
                    <a:pt x="5111" y="3109"/>
                    <a:pt x="5111" y="1106"/>
                    <a:pt x="3776" y="438"/>
                  </a:cubicBezTo>
                  <a:lnTo>
                    <a:pt x="3776" y="438"/>
                  </a:lnTo>
                  <a:cubicBezTo>
                    <a:pt x="3109" y="-229"/>
                    <a:pt x="1106" y="-229"/>
                    <a:pt x="438" y="1106"/>
                  </a:cubicBezTo>
                  <a:cubicBezTo>
                    <a:pt x="-229" y="1774"/>
                    <a:pt x="-229" y="3776"/>
                    <a:pt x="1106" y="4444"/>
                  </a:cubicBezTo>
                  <a:cubicBezTo>
                    <a:pt x="1774" y="4444"/>
                    <a:pt x="1774" y="4444"/>
                    <a:pt x="2441" y="4444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35EE9A85-0C3B-21B5-7234-BE7714EDC88E}"/>
                </a:ext>
              </a:extLst>
            </p:cNvPr>
            <p:cNvSpPr/>
            <p:nvPr/>
          </p:nvSpPr>
          <p:spPr>
            <a:xfrm>
              <a:off x="7975569" y="3618504"/>
              <a:ext cx="76131" cy="106813"/>
            </a:xfrm>
            <a:custGeom>
              <a:avLst/>
              <a:gdLst>
                <a:gd name="connsiteX0" fmla="*/ 60119 w 76131"/>
                <a:gd name="connsiteY0" fmla="*/ 60083 h 106813"/>
                <a:gd name="connsiteX1" fmla="*/ 39424 w 76131"/>
                <a:gd name="connsiteY1" fmla="*/ 0 h 106813"/>
                <a:gd name="connsiteX2" fmla="*/ 38757 w 76131"/>
                <a:gd name="connsiteY2" fmla="*/ 0 h 106813"/>
                <a:gd name="connsiteX3" fmla="*/ 38757 w 76131"/>
                <a:gd name="connsiteY3" fmla="*/ 0 h 106813"/>
                <a:gd name="connsiteX4" fmla="*/ 38089 w 76131"/>
                <a:gd name="connsiteY4" fmla="*/ 0 h 106813"/>
                <a:gd name="connsiteX5" fmla="*/ 37421 w 76131"/>
                <a:gd name="connsiteY5" fmla="*/ 0 h 106813"/>
                <a:gd name="connsiteX6" fmla="*/ 37421 w 76131"/>
                <a:gd name="connsiteY6" fmla="*/ 0 h 106813"/>
                <a:gd name="connsiteX7" fmla="*/ 36754 w 76131"/>
                <a:gd name="connsiteY7" fmla="*/ 0 h 106813"/>
                <a:gd name="connsiteX8" fmla="*/ 16059 w 76131"/>
                <a:gd name="connsiteY8" fmla="*/ 60083 h 106813"/>
                <a:gd name="connsiteX9" fmla="*/ 1372 w 76131"/>
                <a:gd name="connsiteY9" fmla="*/ 102808 h 106813"/>
                <a:gd name="connsiteX10" fmla="*/ 2707 w 76131"/>
                <a:gd name="connsiteY10" fmla="*/ 104143 h 106813"/>
                <a:gd name="connsiteX11" fmla="*/ 3375 w 76131"/>
                <a:gd name="connsiteY11" fmla="*/ 104143 h 106813"/>
                <a:gd name="connsiteX12" fmla="*/ 5377 w 76131"/>
                <a:gd name="connsiteY12" fmla="*/ 103476 h 106813"/>
                <a:gd name="connsiteX13" fmla="*/ 23402 w 76131"/>
                <a:gd name="connsiteY13" fmla="*/ 95465 h 106813"/>
                <a:gd name="connsiteX14" fmla="*/ 19397 w 76131"/>
                <a:gd name="connsiteY14" fmla="*/ 103476 h 106813"/>
                <a:gd name="connsiteX15" fmla="*/ 19397 w 76131"/>
                <a:gd name="connsiteY15" fmla="*/ 105479 h 106813"/>
                <a:gd name="connsiteX16" fmla="*/ 21399 w 76131"/>
                <a:gd name="connsiteY16" fmla="*/ 106814 h 106813"/>
                <a:gd name="connsiteX17" fmla="*/ 54779 w 76131"/>
                <a:gd name="connsiteY17" fmla="*/ 106814 h 106813"/>
                <a:gd name="connsiteX18" fmla="*/ 56781 w 76131"/>
                <a:gd name="connsiteY18" fmla="*/ 105479 h 106813"/>
                <a:gd name="connsiteX19" fmla="*/ 56781 w 76131"/>
                <a:gd name="connsiteY19" fmla="*/ 103476 h 106813"/>
                <a:gd name="connsiteX20" fmla="*/ 52776 w 76131"/>
                <a:gd name="connsiteY20" fmla="*/ 95465 h 106813"/>
                <a:gd name="connsiteX21" fmla="*/ 70801 w 76131"/>
                <a:gd name="connsiteY21" fmla="*/ 103476 h 106813"/>
                <a:gd name="connsiteX22" fmla="*/ 72803 w 76131"/>
                <a:gd name="connsiteY22" fmla="*/ 104143 h 106813"/>
                <a:gd name="connsiteX23" fmla="*/ 73471 w 76131"/>
                <a:gd name="connsiteY23" fmla="*/ 104143 h 106813"/>
                <a:gd name="connsiteX24" fmla="*/ 75474 w 76131"/>
                <a:gd name="connsiteY24" fmla="*/ 102808 h 106813"/>
                <a:gd name="connsiteX25" fmla="*/ 60119 w 76131"/>
                <a:gd name="connsiteY25" fmla="*/ 60083 h 106813"/>
                <a:gd name="connsiteX26" fmla="*/ 48103 w 76131"/>
                <a:gd name="connsiteY26" fmla="*/ 91459 h 106813"/>
                <a:gd name="connsiteX27" fmla="*/ 38089 w 76131"/>
                <a:gd name="connsiteY27" fmla="*/ 91459 h 106813"/>
                <a:gd name="connsiteX28" fmla="*/ 28743 w 76131"/>
                <a:gd name="connsiteY28" fmla="*/ 91459 h 106813"/>
                <a:gd name="connsiteX29" fmla="*/ 21399 w 76131"/>
                <a:gd name="connsiteY29" fmla="*/ 60751 h 106813"/>
                <a:gd name="connsiteX30" fmla="*/ 21399 w 76131"/>
                <a:gd name="connsiteY30" fmla="*/ 60751 h 106813"/>
                <a:gd name="connsiteX31" fmla="*/ 24070 w 76131"/>
                <a:gd name="connsiteY31" fmla="*/ 27371 h 106813"/>
                <a:gd name="connsiteX32" fmla="*/ 53444 w 76131"/>
                <a:gd name="connsiteY32" fmla="*/ 27371 h 106813"/>
                <a:gd name="connsiteX33" fmla="*/ 56114 w 76131"/>
                <a:gd name="connsiteY33" fmla="*/ 60751 h 106813"/>
                <a:gd name="connsiteX34" fmla="*/ 56114 w 76131"/>
                <a:gd name="connsiteY34" fmla="*/ 60751 h 106813"/>
                <a:gd name="connsiteX35" fmla="*/ 48103 w 76131"/>
                <a:gd name="connsiteY35" fmla="*/ 91459 h 106813"/>
                <a:gd name="connsiteX36" fmla="*/ 38089 w 76131"/>
                <a:gd name="connsiteY36" fmla="*/ 5341 h 106813"/>
                <a:gd name="connsiteX37" fmla="*/ 51441 w 76131"/>
                <a:gd name="connsiteY37" fmla="*/ 23366 h 106813"/>
                <a:gd name="connsiteX38" fmla="*/ 24737 w 76131"/>
                <a:gd name="connsiteY38" fmla="*/ 23366 h 106813"/>
                <a:gd name="connsiteX39" fmla="*/ 38089 w 76131"/>
                <a:gd name="connsiteY39" fmla="*/ 5341 h 106813"/>
                <a:gd name="connsiteX40" fmla="*/ 5377 w 76131"/>
                <a:gd name="connsiteY40" fmla="*/ 98135 h 106813"/>
                <a:gd name="connsiteX41" fmla="*/ 17394 w 76131"/>
                <a:gd name="connsiteY41" fmla="*/ 65424 h 106813"/>
                <a:gd name="connsiteX42" fmla="*/ 24070 w 76131"/>
                <a:gd name="connsiteY42" fmla="*/ 91459 h 106813"/>
                <a:gd name="connsiteX43" fmla="*/ 5377 w 76131"/>
                <a:gd name="connsiteY43" fmla="*/ 98135 h 106813"/>
                <a:gd name="connsiteX44" fmla="*/ 24737 w 76131"/>
                <a:gd name="connsiteY44" fmla="*/ 102808 h 106813"/>
                <a:gd name="connsiteX45" fmla="*/ 28075 w 76131"/>
                <a:gd name="connsiteY45" fmla="*/ 96132 h 106813"/>
                <a:gd name="connsiteX46" fmla="*/ 38089 w 76131"/>
                <a:gd name="connsiteY46" fmla="*/ 96132 h 106813"/>
                <a:gd name="connsiteX47" fmla="*/ 48103 w 76131"/>
                <a:gd name="connsiteY47" fmla="*/ 96132 h 106813"/>
                <a:gd name="connsiteX48" fmla="*/ 51441 w 76131"/>
                <a:gd name="connsiteY48" fmla="*/ 102808 h 106813"/>
                <a:gd name="connsiteX49" fmla="*/ 24737 w 76131"/>
                <a:gd name="connsiteY49" fmla="*/ 102808 h 106813"/>
                <a:gd name="connsiteX50" fmla="*/ 71468 w 76131"/>
                <a:gd name="connsiteY50" fmla="*/ 98135 h 106813"/>
                <a:gd name="connsiteX51" fmla="*/ 52776 w 76131"/>
                <a:gd name="connsiteY51" fmla="*/ 91459 h 106813"/>
                <a:gd name="connsiteX52" fmla="*/ 59452 w 76131"/>
                <a:gd name="connsiteY52" fmla="*/ 65424 h 106813"/>
                <a:gd name="connsiteX53" fmla="*/ 71468 w 76131"/>
                <a:gd name="connsiteY53" fmla="*/ 98135 h 10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6131" h="106813">
                  <a:moveTo>
                    <a:pt x="60119" y="60083"/>
                  </a:moveTo>
                  <a:cubicBezTo>
                    <a:pt x="64793" y="16690"/>
                    <a:pt x="40759" y="1335"/>
                    <a:pt x="39424" y="0"/>
                  </a:cubicBezTo>
                  <a:cubicBezTo>
                    <a:pt x="39424" y="0"/>
                    <a:pt x="39424" y="0"/>
                    <a:pt x="38757" y="0"/>
                  </a:cubicBezTo>
                  <a:cubicBezTo>
                    <a:pt x="38757" y="0"/>
                    <a:pt x="38757" y="0"/>
                    <a:pt x="38757" y="0"/>
                  </a:cubicBezTo>
                  <a:cubicBezTo>
                    <a:pt x="38757" y="0"/>
                    <a:pt x="38757" y="0"/>
                    <a:pt x="38089" y="0"/>
                  </a:cubicBezTo>
                  <a:cubicBezTo>
                    <a:pt x="38089" y="0"/>
                    <a:pt x="38089" y="0"/>
                    <a:pt x="37421" y="0"/>
                  </a:cubicBezTo>
                  <a:cubicBezTo>
                    <a:pt x="37421" y="0"/>
                    <a:pt x="37421" y="0"/>
                    <a:pt x="37421" y="0"/>
                  </a:cubicBezTo>
                  <a:cubicBezTo>
                    <a:pt x="37421" y="0"/>
                    <a:pt x="37421" y="0"/>
                    <a:pt x="36754" y="0"/>
                  </a:cubicBezTo>
                  <a:cubicBezTo>
                    <a:pt x="35419" y="668"/>
                    <a:pt x="11385" y="16022"/>
                    <a:pt x="16059" y="60083"/>
                  </a:cubicBezTo>
                  <a:cubicBezTo>
                    <a:pt x="-6639" y="78775"/>
                    <a:pt x="1372" y="102808"/>
                    <a:pt x="1372" y="102808"/>
                  </a:cubicBezTo>
                  <a:cubicBezTo>
                    <a:pt x="1372" y="103476"/>
                    <a:pt x="2039" y="104143"/>
                    <a:pt x="2707" y="104143"/>
                  </a:cubicBezTo>
                  <a:cubicBezTo>
                    <a:pt x="2707" y="104143"/>
                    <a:pt x="2707" y="104143"/>
                    <a:pt x="3375" y="104143"/>
                  </a:cubicBezTo>
                  <a:cubicBezTo>
                    <a:pt x="4042" y="104143"/>
                    <a:pt x="4710" y="104143"/>
                    <a:pt x="5377" y="103476"/>
                  </a:cubicBezTo>
                  <a:cubicBezTo>
                    <a:pt x="11385" y="96800"/>
                    <a:pt x="18729" y="95465"/>
                    <a:pt x="23402" y="95465"/>
                  </a:cubicBezTo>
                  <a:lnTo>
                    <a:pt x="19397" y="103476"/>
                  </a:lnTo>
                  <a:cubicBezTo>
                    <a:pt x="18729" y="104143"/>
                    <a:pt x="19397" y="104811"/>
                    <a:pt x="19397" y="105479"/>
                  </a:cubicBezTo>
                  <a:cubicBezTo>
                    <a:pt x="20064" y="106146"/>
                    <a:pt x="20732" y="106814"/>
                    <a:pt x="21399" y="106814"/>
                  </a:cubicBezTo>
                  <a:lnTo>
                    <a:pt x="54779" y="106814"/>
                  </a:lnTo>
                  <a:cubicBezTo>
                    <a:pt x="55446" y="106814"/>
                    <a:pt x="56114" y="106146"/>
                    <a:pt x="56781" y="105479"/>
                  </a:cubicBezTo>
                  <a:cubicBezTo>
                    <a:pt x="57449" y="104811"/>
                    <a:pt x="57449" y="104143"/>
                    <a:pt x="56781" y="103476"/>
                  </a:cubicBezTo>
                  <a:lnTo>
                    <a:pt x="52776" y="95465"/>
                  </a:lnTo>
                  <a:cubicBezTo>
                    <a:pt x="56781" y="95465"/>
                    <a:pt x="64793" y="96800"/>
                    <a:pt x="70801" y="103476"/>
                  </a:cubicBezTo>
                  <a:cubicBezTo>
                    <a:pt x="71468" y="104143"/>
                    <a:pt x="72136" y="104143"/>
                    <a:pt x="72803" y="104143"/>
                  </a:cubicBezTo>
                  <a:cubicBezTo>
                    <a:pt x="72803" y="104143"/>
                    <a:pt x="72803" y="104143"/>
                    <a:pt x="73471" y="104143"/>
                  </a:cubicBezTo>
                  <a:cubicBezTo>
                    <a:pt x="74139" y="104143"/>
                    <a:pt x="74806" y="103476"/>
                    <a:pt x="75474" y="102808"/>
                  </a:cubicBezTo>
                  <a:cubicBezTo>
                    <a:pt x="74806" y="102808"/>
                    <a:pt x="82150" y="78775"/>
                    <a:pt x="60119" y="60083"/>
                  </a:cubicBezTo>
                  <a:close/>
                  <a:moveTo>
                    <a:pt x="48103" y="91459"/>
                  </a:moveTo>
                  <a:lnTo>
                    <a:pt x="38089" y="91459"/>
                  </a:lnTo>
                  <a:lnTo>
                    <a:pt x="28743" y="91459"/>
                  </a:lnTo>
                  <a:cubicBezTo>
                    <a:pt x="24737" y="80110"/>
                    <a:pt x="22067" y="69429"/>
                    <a:pt x="21399" y="60751"/>
                  </a:cubicBezTo>
                  <a:cubicBezTo>
                    <a:pt x="21399" y="60751"/>
                    <a:pt x="21399" y="60751"/>
                    <a:pt x="21399" y="60751"/>
                  </a:cubicBezTo>
                  <a:cubicBezTo>
                    <a:pt x="20064" y="46731"/>
                    <a:pt x="21399" y="36050"/>
                    <a:pt x="24070" y="27371"/>
                  </a:cubicBezTo>
                  <a:lnTo>
                    <a:pt x="53444" y="27371"/>
                  </a:lnTo>
                  <a:cubicBezTo>
                    <a:pt x="56114" y="36050"/>
                    <a:pt x="57449" y="46731"/>
                    <a:pt x="56114" y="60751"/>
                  </a:cubicBezTo>
                  <a:cubicBezTo>
                    <a:pt x="56114" y="60751"/>
                    <a:pt x="56114" y="60751"/>
                    <a:pt x="56114" y="60751"/>
                  </a:cubicBezTo>
                  <a:cubicBezTo>
                    <a:pt x="54111" y="69429"/>
                    <a:pt x="52108" y="80110"/>
                    <a:pt x="48103" y="91459"/>
                  </a:cubicBezTo>
                  <a:close/>
                  <a:moveTo>
                    <a:pt x="38089" y="5341"/>
                  </a:moveTo>
                  <a:cubicBezTo>
                    <a:pt x="40759" y="7343"/>
                    <a:pt x="46767" y="12684"/>
                    <a:pt x="51441" y="23366"/>
                  </a:cubicBezTo>
                  <a:lnTo>
                    <a:pt x="24737" y="23366"/>
                  </a:lnTo>
                  <a:cubicBezTo>
                    <a:pt x="29411" y="12684"/>
                    <a:pt x="35419" y="6676"/>
                    <a:pt x="38089" y="5341"/>
                  </a:cubicBezTo>
                  <a:close/>
                  <a:moveTo>
                    <a:pt x="5377" y="98135"/>
                  </a:moveTo>
                  <a:cubicBezTo>
                    <a:pt x="4042" y="91459"/>
                    <a:pt x="4042" y="77440"/>
                    <a:pt x="17394" y="65424"/>
                  </a:cubicBezTo>
                  <a:cubicBezTo>
                    <a:pt x="18729" y="73435"/>
                    <a:pt x="20732" y="82113"/>
                    <a:pt x="24070" y="91459"/>
                  </a:cubicBezTo>
                  <a:cubicBezTo>
                    <a:pt x="19397" y="91459"/>
                    <a:pt x="12053" y="92127"/>
                    <a:pt x="5377" y="98135"/>
                  </a:cubicBezTo>
                  <a:close/>
                  <a:moveTo>
                    <a:pt x="24737" y="102808"/>
                  </a:moveTo>
                  <a:lnTo>
                    <a:pt x="28075" y="96132"/>
                  </a:lnTo>
                  <a:lnTo>
                    <a:pt x="38089" y="96132"/>
                  </a:lnTo>
                  <a:lnTo>
                    <a:pt x="48103" y="96132"/>
                  </a:lnTo>
                  <a:lnTo>
                    <a:pt x="51441" y="102808"/>
                  </a:lnTo>
                  <a:lnTo>
                    <a:pt x="24737" y="102808"/>
                  </a:lnTo>
                  <a:close/>
                  <a:moveTo>
                    <a:pt x="71468" y="98135"/>
                  </a:moveTo>
                  <a:cubicBezTo>
                    <a:pt x="64793" y="92127"/>
                    <a:pt x="57449" y="91459"/>
                    <a:pt x="52776" y="91459"/>
                  </a:cubicBezTo>
                  <a:cubicBezTo>
                    <a:pt x="56114" y="82113"/>
                    <a:pt x="58117" y="73435"/>
                    <a:pt x="59452" y="65424"/>
                  </a:cubicBezTo>
                  <a:cubicBezTo>
                    <a:pt x="72136" y="77440"/>
                    <a:pt x="72136" y="91459"/>
                    <a:pt x="71468" y="98135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344CC480-AFEF-A9FB-66FB-06E01CF54BCC}"/>
                </a:ext>
              </a:extLst>
            </p:cNvPr>
            <p:cNvSpPr/>
            <p:nvPr/>
          </p:nvSpPr>
          <p:spPr>
            <a:xfrm>
              <a:off x="8003644" y="3657224"/>
              <a:ext cx="20027" cy="20027"/>
            </a:xfrm>
            <a:custGeom>
              <a:avLst/>
              <a:gdLst>
                <a:gd name="connsiteX0" fmla="*/ 10014 w 20027"/>
                <a:gd name="connsiteY0" fmla="*/ 0 h 20027"/>
                <a:gd name="connsiteX1" fmla="*/ 0 w 20027"/>
                <a:gd name="connsiteY1" fmla="*/ 10014 h 20027"/>
                <a:gd name="connsiteX2" fmla="*/ 10014 w 20027"/>
                <a:gd name="connsiteY2" fmla="*/ 20028 h 20027"/>
                <a:gd name="connsiteX3" fmla="*/ 20028 w 20027"/>
                <a:gd name="connsiteY3" fmla="*/ 10014 h 20027"/>
                <a:gd name="connsiteX4" fmla="*/ 10014 w 20027"/>
                <a:gd name="connsiteY4" fmla="*/ 0 h 20027"/>
                <a:gd name="connsiteX5" fmla="*/ 10014 w 20027"/>
                <a:gd name="connsiteY5" fmla="*/ 15354 h 20027"/>
                <a:gd name="connsiteX6" fmla="*/ 4673 w 20027"/>
                <a:gd name="connsiteY6" fmla="*/ 10014 h 20027"/>
                <a:gd name="connsiteX7" fmla="*/ 10014 w 20027"/>
                <a:gd name="connsiteY7" fmla="*/ 4673 h 20027"/>
                <a:gd name="connsiteX8" fmla="*/ 15355 w 20027"/>
                <a:gd name="connsiteY8" fmla="*/ 10014 h 20027"/>
                <a:gd name="connsiteX9" fmla="*/ 10014 w 20027"/>
                <a:gd name="connsiteY9" fmla="*/ 15354 h 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27" h="20027">
                  <a:moveTo>
                    <a:pt x="10014" y="0"/>
                  </a:moveTo>
                  <a:cubicBezTo>
                    <a:pt x="4673" y="0"/>
                    <a:pt x="0" y="4673"/>
                    <a:pt x="0" y="10014"/>
                  </a:cubicBezTo>
                  <a:cubicBezTo>
                    <a:pt x="0" y="15354"/>
                    <a:pt x="4673" y="20028"/>
                    <a:pt x="10014" y="20028"/>
                  </a:cubicBezTo>
                  <a:cubicBezTo>
                    <a:pt x="15355" y="20028"/>
                    <a:pt x="20028" y="15354"/>
                    <a:pt x="20028" y="10014"/>
                  </a:cubicBezTo>
                  <a:cubicBezTo>
                    <a:pt x="20028" y="4006"/>
                    <a:pt x="15355" y="0"/>
                    <a:pt x="10014" y="0"/>
                  </a:cubicBezTo>
                  <a:close/>
                  <a:moveTo>
                    <a:pt x="10014" y="15354"/>
                  </a:moveTo>
                  <a:cubicBezTo>
                    <a:pt x="6676" y="15354"/>
                    <a:pt x="4673" y="12684"/>
                    <a:pt x="4673" y="10014"/>
                  </a:cubicBezTo>
                  <a:cubicBezTo>
                    <a:pt x="4673" y="6676"/>
                    <a:pt x="7343" y="4673"/>
                    <a:pt x="10014" y="4673"/>
                  </a:cubicBezTo>
                  <a:cubicBezTo>
                    <a:pt x="13352" y="4673"/>
                    <a:pt x="15355" y="7343"/>
                    <a:pt x="15355" y="10014"/>
                  </a:cubicBezTo>
                  <a:cubicBezTo>
                    <a:pt x="15355" y="12684"/>
                    <a:pt x="13352" y="15354"/>
                    <a:pt x="10014" y="15354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E063366D-D043-ABAF-6186-28B0414FB527}"/>
                </a:ext>
              </a:extLst>
            </p:cNvPr>
            <p:cNvSpPr/>
            <p:nvPr/>
          </p:nvSpPr>
          <p:spPr>
            <a:xfrm>
              <a:off x="8011655" y="3733996"/>
              <a:ext cx="4005" cy="16021"/>
            </a:xfrm>
            <a:custGeom>
              <a:avLst/>
              <a:gdLst>
                <a:gd name="connsiteX0" fmla="*/ 2003 w 4005"/>
                <a:gd name="connsiteY0" fmla="*/ 16022 h 16021"/>
                <a:gd name="connsiteX1" fmla="*/ 4005 w 4005"/>
                <a:gd name="connsiteY1" fmla="*/ 14019 h 16021"/>
                <a:gd name="connsiteX2" fmla="*/ 4005 w 4005"/>
                <a:gd name="connsiteY2" fmla="*/ 2003 h 16021"/>
                <a:gd name="connsiteX3" fmla="*/ 2003 w 4005"/>
                <a:gd name="connsiteY3" fmla="*/ 0 h 16021"/>
                <a:gd name="connsiteX4" fmla="*/ 0 w 4005"/>
                <a:gd name="connsiteY4" fmla="*/ 2003 h 16021"/>
                <a:gd name="connsiteX5" fmla="*/ 0 w 4005"/>
                <a:gd name="connsiteY5" fmla="*/ 14019 h 16021"/>
                <a:gd name="connsiteX6" fmla="*/ 2003 w 4005"/>
                <a:gd name="connsiteY6" fmla="*/ 16022 h 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5" h="16021">
                  <a:moveTo>
                    <a:pt x="2003" y="16022"/>
                  </a:moveTo>
                  <a:cubicBezTo>
                    <a:pt x="3338" y="16022"/>
                    <a:pt x="4005" y="15354"/>
                    <a:pt x="4005" y="14019"/>
                  </a:cubicBezTo>
                  <a:lnTo>
                    <a:pt x="4005" y="2003"/>
                  </a:lnTo>
                  <a:cubicBezTo>
                    <a:pt x="4005" y="667"/>
                    <a:pt x="3338" y="0"/>
                    <a:pt x="2003" y="0"/>
                  </a:cubicBezTo>
                  <a:cubicBezTo>
                    <a:pt x="668" y="0"/>
                    <a:pt x="0" y="667"/>
                    <a:pt x="0" y="2003"/>
                  </a:cubicBezTo>
                  <a:lnTo>
                    <a:pt x="0" y="14019"/>
                  </a:lnTo>
                  <a:cubicBezTo>
                    <a:pt x="0" y="14687"/>
                    <a:pt x="668" y="16022"/>
                    <a:pt x="2003" y="1602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B03B8A37-E931-4AE9-B6A0-484B1F574930}"/>
                </a:ext>
              </a:extLst>
            </p:cNvPr>
            <p:cNvSpPr/>
            <p:nvPr/>
          </p:nvSpPr>
          <p:spPr>
            <a:xfrm>
              <a:off x="8023004" y="3737334"/>
              <a:ext cx="4005" cy="16021"/>
            </a:xfrm>
            <a:custGeom>
              <a:avLst/>
              <a:gdLst>
                <a:gd name="connsiteX0" fmla="*/ 2003 w 4005"/>
                <a:gd name="connsiteY0" fmla="*/ 0 h 16021"/>
                <a:gd name="connsiteX1" fmla="*/ 0 w 4005"/>
                <a:gd name="connsiteY1" fmla="*/ 2003 h 16021"/>
                <a:gd name="connsiteX2" fmla="*/ 0 w 4005"/>
                <a:gd name="connsiteY2" fmla="*/ 14019 h 16021"/>
                <a:gd name="connsiteX3" fmla="*/ 2003 w 4005"/>
                <a:gd name="connsiteY3" fmla="*/ 16022 h 16021"/>
                <a:gd name="connsiteX4" fmla="*/ 4005 w 4005"/>
                <a:gd name="connsiteY4" fmla="*/ 14019 h 16021"/>
                <a:gd name="connsiteX5" fmla="*/ 4005 w 4005"/>
                <a:gd name="connsiteY5" fmla="*/ 2003 h 16021"/>
                <a:gd name="connsiteX6" fmla="*/ 2003 w 4005"/>
                <a:gd name="connsiteY6" fmla="*/ 0 h 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5" h="16021">
                  <a:moveTo>
                    <a:pt x="2003" y="0"/>
                  </a:moveTo>
                  <a:cubicBezTo>
                    <a:pt x="668" y="0"/>
                    <a:pt x="0" y="667"/>
                    <a:pt x="0" y="2003"/>
                  </a:cubicBezTo>
                  <a:lnTo>
                    <a:pt x="0" y="14019"/>
                  </a:lnTo>
                  <a:cubicBezTo>
                    <a:pt x="0" y="15354"/>
                    <a:pt x="1335" y="16022"/>
                    <a:pt x="2003" y="16022"/>
                  </a:cubicBezTo>
                  <a:cubicBezTo>
                    <a:pt x="3338" y="16022"/>
                    <a:pt x="4005" y="15354"/>
                    <a:pt x="4005" y="14019"/>
                  </a:cubicBezTo>
                  <a:lnTo>
                    <a:pt x="4005" y="2003"/>
                  </a:lnTo>
                  <a:cubicBezTo>
                    <a:pt x="4005" y="667"/>
                    <a:pt x="2670" y="0"/>
                    <a:pt x="2003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5427B1C5-4EBF-BCB1-87F8-4DF260C14A14}"/>
                </a:ext>
              </a:extLst>
            </p:cNvPr>
            <p:cNvSpPr/>
            <p:nvPr/>
          </p:nvSpPr>
          <p:spPr>
            <a:xfrm>
              <a:off x="8000973" y="3729323"/>
              <a:ext cx="4005" cy="16021"/>
            </a:xfrm>
            <a:custGeom>
              <a:avLst/>
              <a:gdLst>
                <a:gd name="connsiteX0" fmla="*/ 2003 w 4005"/>
                <a:gd name="connsiteY0" fmla="*/ 0 h 16021"/>
                <a:gd name="connsiteX1" fmla="*/ 0 w 4005"/>
                <a:gd name="connsiteY1" fmla="*/ 2003 h 16021"/>
                <a:gd name="connsiteX2" fmla="*/ 0 w 4005"/>
                <a:gd name="connsiteY2" fmla="*/ 14019 h 16021"/>
                <a:gd name="connsiteX3" fmla="*/ 2003 w 4005"/>
                <a:gd name="connsiteY3" fmla="*/ 16022 h 16021"/>
                <a:gd name="connsiteX4" fmla="*/ 4006 w 4005"/>
                <a:gd name="connsiteY4" fmla="*/ 14019 h 16021"/>
                <a:gd name="connsiteX5" fmla="*/ 4006 w 4005"/>
                <a:gd name="connsiteY5" fmla="*/ 2003 h 16021"/>
                <a:gd name="connsiteX6" fmla="*/ 2003 w 4005"/>
                <a:gd name="connsiteY6" fmla="*/ 0 h 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5" h="16021">
                  <a:moveTo>
                    <a:pt x="2003" y="0"/>
                  </a:moveTo>
                  <a:cubicBezTo>
                    <a:pt x="668" y="0"/>
                    <a:pt x="0" y="667"/>
                    <a:pt x="0" y="2003"/>
                  </a:cubicBezTo>
                  <a:lnTo>
                    <a:pt x="0" y="14019"/>
                  </a:lnTo>
                  <a:cubicBezTo>
                    <a:pt x="0" y="15354"/>
                    <a:pt x="668" y="16022"/>
                    <a:pt x="2003" y="16022"/>
                  </a:cubicBezTo>
                  <a:cubicBezTo>
                    <a:pt x="3338" y="16022"/>
                    <a:pt x="4006" y="15354"/>
                    <a:pt x="4006" y="14019"/>
                  </a:cubicBezTo>
                  <a:lnTo>
                    <a:pt x="4006" y="2003"/>
                  </a:lnTo>
                  <a:cubicBezTo>
                    <a:pt x="4006" y="667"/>
                    <a:pt x="3338" y="0"/>
                    <a:pt x="2003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</p:grpSp>
      <p:grpSp>
        <p:nvGrpSpPr>
          <p:cNvPr id="491" name="그래픽 7">
            <a:extLst>
              <a:ext uri="{FF2B5EF4-FFF2-40B4-BE49-F238E27FC236}">
                <a16:creationId xmlns:a16="http://schemas.microsoft.com/office/drawing/2014/main" id="{A864137A-E23F-094F-C0F6-9A0A9DBCAA12}"/>
              </a:ext>
            </a:extLst>
          </p:cNvPr>
          <p:cNvGrpSpPr/>
          <p:nvPr/>
        </p:nvGrpSpPr>
        <p:grpSpPr>
          <a:xfrm>
            <a:off x="4354104" y="2571749"/>
            <a:ext cx="459196" cy="456271"/>
            <a:chOff x="7578392" y="3309412"/>
            <a:chExt cx="144865" cy="144198"/>
          </a:xfrm>
          <a:solidFill>
            <a:schemeClr val="bg2"/>
          </a:solidFill>
        </p:grpSpPr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1F6E8C3A-AAF2-D513-045B-35427D0BC216}"/>
                </a:ext>
              </a:extLst>
            </p:cNvPr>
            <p:cNvSpPr/>
            <p:nvPr/>
          </p:nvSpPr>
          <p:spPr>
            <a:xfrm>
              <a:off x="7688710" y="3309579"/>
              <a:ext cx="27204" cy="89957"/>
            </a:xfrm>
            <a:custGeom>
              <a:avLst/>
              <a:gdLst>
                <a:gd name="connsiteX0" fmla="*/ 19193 w 27204"/>
                <a:gd name="connsiteY0" fmla="*/ 77941 h 89957"/>
                <a:gd name="connsiteX1" fmla="*/ 15188 w 27204"/>
                <a:gd name="connsiteY1" fmla="*/ 76605 h 89957"/>
                <a:gd name="connsiteX2" fmla="*/ 17190 w 27204"/>
                <a:gd name="connsiteY2" fmla="*/ 89957 h 89957"/>
                <a:gd name="connsiteX3" fmla="*/ 27204 w 27204"/>
                <a:gd name="connsiteY3" fmla="*/ 81278 h 89957"/>
                <a:gd name="connsiteX4" fmla="*/ 23199 w 27204"/>
                <a:gd name="connsiteY4" fmla="*/ 79943 h 89957"/>
                <a:gd name="connsiteX5" fmla="*/ 3839 w 27204"/>
                <a:gd name="connsiteY5" fmla="*/ 501 h 89957"/>
                <a:gd name="connsiteX6" fmla="*/ 501 w 27204"/>
                <a:gd name="connsiteY6" fmla="*/ 501 h 89957"/>
                <a:gd name="connsiteX7" fmla="*/ 501 w 27204"/>
                <a:gd name="connsiteY7" fmla="*/ 3838 h 89957"/>
                <a:gd name="connsiteX8" fmla="*/ 19193 w 27204"/>
                <a:gd name="connsiteY8" fmla="*/ 77941 h 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04" h="89957">
                  <a:moveTo>
                    <a:pt x="19193" y="77941"/>
                  </a:moveTo>
                  <a:lnTo>
                    <a:pt x="15188" y="76605"/>
                  </a:lnTo>
                  <a:lnTo>
                    <a:pt x="17190" y="89957"/>
                  </a:lnTo>
                  <a:lnTo>
                    <a:pt x="27204" y="81278"/>
                  </a:lnTo>
                  <a:lnTo>
                    <a:pt x="23199" y="79943"/>
                  </a:lnTo>
                  <a:cubicBezTo>
                    <a:pt x="31877" y="51905"/>
                    <a:pt x="24534" y="21196"/>
                    <a:pt x="3839" y="501"/>
                  </a:cubicBezTo>
                  <a:cubicBezTo>
                    <a:pt x="3171" y="-167"/>
                    <a:pt x="1836" y="-167"/>
                    <a:pt x="501" y="501"/>
                  </a:cubicBezTo>
                  <a:cubicBezTo>
                    <a:pt x="-167" y="1168"/>
                    <a:pt x="-167" y="2504"/>
                    <a:pt x="501" y="3838"/>
                  </a:cubicBezTo>
                  <a:cubicBezTo>
                    <a:pt x="19861" y="23199"/>
                    <a:pt x="27204" y="51905"/>
                    <a:pt x="19193" y="7794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50096247-6AF1-3591-B30D-0439AADE81C5}"/>
                </a:ext>
              </a:extLst>
            </p:cNvPr>
            <p:cNvSpPr/>
            <p:nvPr/>
          </p:nvSpPr>
          <p:spPr>
            <a:xfrm>
              <a:off x="7579727" y="3422234"/>
              <a:ext cx="90123" cy="24033"/>
            </a:xfrm>
            <a:custGeom>
              <a:avLst/>
              <a:gdLst>
                <a:gd name="connsiteX0" fmla="*/ 87454 w 90123"/>
                <a:gd name="connsiteY0" fmla="*/ 13352 h 24033"/>
                <a:gd name="connsiteX1" fmla="*/ 10682 w 90123"/>
                <a:gd name="connsiteY1" fmla="*/ 6008 h 24033"/>
                <a:gd name="connsiteX2" fmla="*/ 13352 w 90123"/>
                <a:gd name="connsiteY2" fmla="*/ 2670 h 24033"/>
                <a:gd name="connsiteX3" fmla="*/ 0 w 90123"/>
                <a:gd name="connsiteY3" fmla="*/ 0 h 24033"/>
                <a:gd name="connsiteX4" fmla="*/ 4673 w 90123"/>
                <a:gd name="connsiteY4" fmla="*/ 12017 h 24033"/>
                <a:gd name="connsiteX5" fmla="*/ 7343 w 90123"/>
                <a:gd name="connsiteY5" fmla="*/ 8679 h 24033"/>
                <a:gd name="connsiteX6" fmla="*/ 54742 w 90123"/>
                <a:gd name="connsiteY6" fmla="*/ 24033 h 24033"/>
                <a:gd name="connsiteX7" fmla="*/ 88789 w 90123"/>
                <a:gd name="connsiteY7" fmla="*/ 16690 h 24033"/>
                <a:gd name="connsiteX8" fmla="*/ 90124 w 90123"/>
                <a:gd name="connsiteY8" fmla="*/ 14019 h 24033"/>
                <a:gd name="connsiteX9" fmla="*/ 87454 w 90123"/>
                <a:gd name="connsiteY9" fmla="*/ 13352 h 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23" h="24033">
                  <a:moveTo>
                    <a:pt x="87454" y="13352"/>
                  </a:moveTo>
                  <a:cubicBezTo>
                    <a:pt x="62085" y="24701"/>
                    <a:pt x="32712" y="22030"/>
                    <a:pt x="10682" y="6008"/>
                  </a:cubicBezTo>
                  <a:lnTo>
                    <a:pt x="13352" y="2670"/>
                  </a:lnTo>
                  <a:lnTo>
                    <a:pt x="0" y="0"/>
                  </a:lnTo>
                  <a:lnTo>
                    <a:pt x="4673" y="12017"/>
                  </a:lnTo>
                  <a:lnTo>
                    <a:pt x="7343" y="8679"/>
                  </a:lnTo>
                  <a:cubicBezTo>
                    <a:pt x="21363" y="18692"/>
                    <a:pt x="38052" y="24033"/>
                    <a:pt x="54742" y="24033"/>
                  </a:cubicBezTo>
                  <a:cubicBezTo>
                    <a:pt x="66091" y="24033"/>
                    <a:pt x="78107" y="21363"/>
                    <a:pt x="88789" y="16690"/>
                  </a:cubicBezTo>
                  <a:cubicBezTo>
                    <a:pt x="90124" y="16022"/>
                    <a:pt x="90124" y="14687"/>
                    <a:pt x="90124" y="14019"/>
                  </a:cubicBezTo>
                  <a:cubicBezTo>
                    <a:pt x="89456" y="13352"/>
                    <a:pt x="88121" y="12684"/>
                    <a:pt x="87454" y="1335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8B45AA71-A0A5-3E55-AD23-5D4ED0520CD4}"/>
                </a:ext>
              </a:extLst>
            </p:cNvPr>
            <p:cNvSpPr/>
            <p:nvPr/>
          </p:nvSpPr>
          <p:spPr>
            <a:xfrm>
              <a:off x="7578392" y="3309412"/>
              <a:ext cx="144865" cy="144198"/>
            </a:xfrm>
            <a:custGeom>
              <a:avLst/>
              <a:gdLst>
                <a:gd name="connsiteX0" fmla="*/ 140193 w 144865"/>
                <a:gd name="connsiteY0" fmla="*/ 116827 h 144198"/>
                <a:gd name="connsiteX1" fmla="*/ 115492 w 144865"/>
                <a:gd name="connsiteY1" fmla="*/ 92127 h 144198"/>
                <a:gd name="connsiteX2" fmla="*/ 112154 w 144865"/>
                <a:gd name="connsiteY2" fmla="*/ 92127 h 144198"/>
                <a:gd name="connsiteX3" fmla="*/ 109484 w 144865"/>
                <a:gd name="connsiteY3" fmla="*/ 94797 h 144198"/>
                <a:gd name="connsiteX4" fmla="*/ 103475 w 144865"/>
                <a:gd name="connsiteY4" fmla="*/ 88789 h 144198"/>
                <a:gd name="connsiteX5" fmla="*/ 96800 w 144865"/>
                <a:gd name="connsiteY5" fmla="*/ 16690 h 144198"/>
                <a:gd name="connsiteX6" fmla="*/ 56745 w 144865"/>
                <a:gd name="connsiteY6" fmla="*/ 0 h 144198"/>
                <a:gd name="connsiteX7" fmla="*/ 16690 w 144865"/>
                <a:gd name="connsiteY7" fmla="*/ 16690 h 144198"/>
                <a:gd name="connsiteX8" fmla="*/ 0 w 144865"/>
                <a:gd name="connsiteY8" fmla="*/ 56745 h 144198"/>
                <a:gd name="connsiteX9" fmla="*/ 16690 w 144865"/>
                <a:gd name="connsiteY9" fmla="*/ 96800 h 144198"/>
                <a:gd name="connsiteX10" fmla="*/ 56745 w 144865"/>
                <a:gd name="connsiteY10" fmla="*/ 113490 h 144198"/>
                <a:gd name="connsiteX11" fmla="*/ 88789 w 144865"/>
                <a:gd name="connsiteY11" fmla="*/ 103476 h 144198"/>
                <a:gd name="connsiteX12" fmla="*/ 94797 w 144865"/>
                <a:gd name="connsiteY12" fmla="*/ 109484 h 144198"/>
                <a:gd name="connsiteX13" fmla="*/ 92127 w 144865"/>
                <a:gd name="connsiteY13" fmla="*/ 112154 h 144198"/>
                <a:gd name="connsiteX14" fmla="*/ 91459 w 144865"/>
                <a:gd name="connsiteY14" fmla="*/ 113490 h 144198"/>
                <a:gd name="connsiteX15" fmla="*/ 92127 w 144865"/>
                <a:gd name="connsiteY15" fmla="*/ 114825 h 144198"/>
                <a:gd name="connsiteX16" fmla="*/ 116827 w 144865"/>
                <a:gd name="connsiteY16" fmla="*/ 139525 h 144198"/>
                <a:gd name="connsiteX17" fmla="*/ 127509 w 144865"/>
                <a:gd name="connsiteY17" fmla="*/ 144198 h 144198"/>
                <a:gd name="connsiteX18" fmla="*/ 138190 w 144865"/>
                <a:gd name="connsiteY18" fmla="*/ 139525 h 144198"/>
                <a:gd name="connsiteX19" fmla="*/ 140193 w 144865"/>
                <a:gd name="connsiteY19" fmla="*/ 137522 h 144198"/>
                <a:gd name="connsiteX20" fmla="*/ 144866 w 144865"/>
                <a:gd name="connsiteY20" fmla="*/ 126841 h 144198"/>
                <a:gd name="connsiteX21" fmla="*/ 140193 w 144865"/>
                <a:gd name="connsiteY21" fmla="*/ 116827 h 144198"/>
                <a:gd name="connsiteX22" fmla="*/ 98135 w 144865"/>
                <a:gd name="connsiteY22" fmla="*/ 106814 h 144198"/>
                <a:gd name="connsiteX23" fmla="*/ 90791 w 144865"/>
                <a:gd name="connsiteY23" fmla="*/ 99470 h 144198"/>
                <a:gd name="connsiteX24" fmla="*/ 88121 w 144865"/>
                <a:gd name="connsiteY24" fmla="*/ 99470 h 144198"/>
                <a:gd name="connsiteX25" fmla="*/ 20027 w 144865"/>
                <a:gd name="connsiteY25" fmla="*/ 94130 h 144198"/>
                <a:gd name="connsiteX26" fmla="*/ 4673 w 144865"/>
                <a:gd name="connsiteY26" fmla="*/ 56745 h 144198"/>
                <a:gd name="connsiteX27" fmla="*/ 20027 w 144865"/>
                <a:gd name="connsiteY27" fmla="*/ 19360 h 144198"/>
                <a:gd name="connsiteX28" fmla="*/ 57412 w 144865"/>
                <a:gd name="connsiteY28" fmla="*/ 4005 h 144198"/>
                <a:gd name="connsiteX29" fmla="*/ 94797 w 144865"/>
                <a:gd name="connsiteY29" fmla="*/ 19360 h 144198"/>
                <a:gd name="connsiteX30" fmla="*/ 100138 w 144865"/>
                <a:gd name="connsiteY30" fmla="*/ 87454 h 144198"/>
                <a:gd name="connsiteX31" fmla="*/ 100138 w 144865"/>
                <a:gd name="connsiteY31" fmla="*/ 90124 h 144198"/>
                <a:gd name="connsiteX32" fmla="*/ 107481 w 144865"/>
                <a:gd name="connsiteY32" fmla="*/ 97467 h 144198"/>
                <a:gd name="connsiteX33" fmla="*/ 103475 w 144865"/>
                <a:gd name="connsiteY33" fmla="*/ 101473 h 144198"/>
                <a:gd name="connsiteX34" fmla="*/ 98135 w 144865"/>
                <a:gd name="connsiteY34" fmla="*/ 106814 h 144198"/>
                <a:gd name="connsiteX35" fmla="*/ 105478 w 144865"/>
                <a:gd name="connsiteY35" fmla="*/ 106146 h 144198"/>
                <a:gd name="connsiteX36" fmla="*/ 111487 w 144865"/>
                <a:gd name="connsiteY36" fmla="*/ 100138 h 144198"/>
                <a:gd name="connsiteX37" fmla="*/ 111487 w 144865"/>
                <a:gd name="connsiteY37" fmla="*/ 100138 h 144198"/>
                <a:gd name="connsiteX38" fmla="*/ 114157 w 144865"/>
                <a:gd name="connsiteY38" fmla="*/ 97467 h 144198"/>
                <a:gd name="connsiteX39" fmla="*/ 121501 w 144865"/>
                <a:gd name="connsiteY39" fmla="*/ 104143 h 144198"/>
                <a:gd name="connsiteX40" fmla="*/ 104143 w 144865"/>
                <a:gd name="connsiteY40" fmla="*/ 121501 h 144198"/>
                <a:gd name="connsiteX41" fmla="*/ 97467 w 144865"/>
                <a:gd name="connsiteY41" fmla="*/ 114825 h 144198"/>
                <a:gd name="connsiteX42" fmla="*/ 105478 w 144865"/>
                <a:gd name="connsiteY42" fmla="*/ 106146 h 144198"/>
                <a:gd name="connsiteX43" fmla="*/ 136855 w 144865"/>
                <a:gd name="connsiteY43" fmla="*/ 135520 h 144198"/>
                <a:gd name="connsiteX44" fmla="*/ 134852 w 144865"/>
                <a:gd name="connsiteY44" fmla="*/ 137522 h 144198"/>
                <a:gd name="connsiteX45" fmla="*/ 119497 w 144865"/>
                <a:gd name="connsiteY45" fmla="*/ 137522 h 144198"/>
                <a:gd name="connsiteX46" fmla="*/ 106814 w 144865"/>
                <a:gd name="connsiteY46" fmla="*/ 124838 h 144198"/>
                <a:gd name="connsiteX47" fmla="*/ 124170 w 144865"/>
                <a:gd name="connsiteY47" fmla="*/ 107481 h 144198"/>
                <a:gd name="connsiteX48" fmla="*/ 136855 w 144865"/>
                <a:gd name="connsiteY48" fmla="*/ 120165 h 144198"/>
                <a:gd name="connsiteX49" fmla="*/ 140193 w 144865"/>
                <a:gd name="connsiteY49" fmla="*/ 128176 h 144198"/>
                <a:gd name="connsiteX50" fmla="*/ 136855 w 144865"/>
                <a:gd name="connsiteY50" fmla="*/ 135520 h 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4865" h="144198">
                  <a:moveTo>
                    <a:pt x="140193" y="116827"/>
                  </a:moveTo>
                  <a:lnTo>
                    <a:pt x="115492" y="92127"/>
                  </a:lnTo>
                  <a:cubicBezTo>
                    <a:pt x="114824" y="91459"/>
                    <a:pt x="113489" y="91459"/>
                    <a:pt x="112154" y="92127"/>
                  </a:cubicBezTo>
                  <a:lnTo>
                    <a:pt x="109484" y="94797"/>
                  </a:lnTo>
                  <a:lnTo>
                    <a:pt x="103475" y="88789"/>
                  </a:lnTo>
                  <a:cubicBezTo>
                    <a:pt x="118830" y="66759"/>
                    <a:pt x="116160" y="35382"/>
                    <a:pt x="96800" y="16690"/>
                  </a:cubicBezTo>
                  <a:cubicBezTo>
                    <a:pt x="86118" y="6008"/>
                    <a:pt x="71432" y="0"/>
                    <a:pt x="56745" y="0"/>
                  </a:cubicBezTo>
                  <a:cubicBezTo>
                    <a:pt x="42058" y="0"/>
                    <a:pt x="27371" y="6008"/>
                    <a:pt x="16690" y="16690"/>
                  </a:cubicBezTo>
                  <a:cubicBezTo>
                    <a:pt x="6008" y="27371"/>
                    <a:pt x="0" y="42058"/>
                    <a:pt x="0" y="56745"/>
                  </a:cubicBezTo>
                  <a:cubicBezTo>
                    <a:pt x="0" y="72099"/>
                    <a:pt x="6008" y="86119"/>
                    <a:pt x="16690" y="96800"/>
                  </a:cubicBezTo>
                  <a:cubicBezTo>
                    <a:pt x="27371" y="107481"/>
                    <a:pt x="42058" y="113490"/>
                    <a:pt x="56745" y="113490"/>
                  </a:cubicBezTo>
                  <a:cubicBezTo>
                    <a:pt x="68094" y="113490"/>
                    <a:pt x="79442" y="110151"/>
                    <a:pt x="88789" y="103476"/>
                  </a:cubicBezTo>
                  <a:lnTo>
                    <a:pt x="94797" y="109484"/>
                  </a:lnTo>
                  <a:lnTo>
                    <a:pt x="92127" y="112154"/>
                  </a:lnTo>
                  <a:cubicBezTo>
                    <a:pt x="91459" y="112822"/>
                    <a:pt x="91459" y="112822"/>
                    <a:pt x="91459" y="113490"/>
                  </a:cubicBezTo>
                  <a:cubicBezTo>
                    <a:pt x="91459" y="114157"/>
                    <a:pt x="91459" y="114825"/>
                    <a:pt x="92127" y="114825"/>
                  </a:cubicBezTo>
                  <a:lnTo>
                    <a:pt x="116827" y="139525"/>
                  </a:lnTo>
                  <a:cubicBezTo>
                    <a:pt x="119497" y="142196"/>
                    <a:pt x="123503" y="144198"/>
                    <a:pt x="127509" y="144198"/>
                  </a:cubicBezTo>
                  <a:cubicBezTo>
                    <a:pt x="131514" y="144198"/>
                    <a:pt x="135520" y="142863"/>
                    <a:pt x="138190" y="139525"/>
                  </a:cubicBezTo>
                  <a:lnTo>
                    <a:pt x="140193" y="137522"/>
                  </a:lnTo>
                  <a:cubicBezTo>
                    <a:pt x="142863" y="134852"/>
                    <a:pt x="144866" y="130847"/>
                    <a:pt x="144866" y="126841"/>
                  </a:cubicBezTo>
                  <a:cubicBezTo>
                    <a:pt x="144198" y="123503"/>
                    <a:pt x="142863" y="120165"/>
                    <a:pt x="140193" y="116827"/>
                  </a:cubicBezTo>
                  <a:close/>
                  <a:moveTo>
                    <a:pt x="98135" y="106814"/>
                  </a:moveTo>
                  <a:lnTo>
                    <a:pt x="90791" y="99470"/>
                  </a:lnTo>
                  <a:cubicBezTo>
                    <a:pt x="90124" y="98803"/>
                    <a:pt x="88789" y="98803"/>
                    <a:pt x="88121" y="99470"/>
                  </a:cubicBezTo>
                  <a:cubicBezTo>
                    <a:pt x="67426" y="114825"/>
                    <a:pt x="38052" y="112154"/>
                    <a:pt x="20027" y="94130"/>
                  </a:cubicBezTo>
                  <a:cubicBezTo>
                    <a:pt x="10013" y="84116"/>
                    <a:pt x="4673" y="70764"/>
                    <a:pt x="4673" y="56745"/>
                  </a:cubicBezTo>
                  <a:cubicBezTo>
                    <a:pt x="4673" y="42725"/>
                    <a:pt x="10013" y="29374"/>
                    <a:pt x="20027" y="19360"/>
                  </a:cubicBezTo>
                  <a:cubicBezTo>
                    <a:pt x="30041" y="9346"/>
                    <a:pt x="43393" y="4005"/>
                    <a:pt x="57412" y="4005"/>
                  </a:cubicBezTo>
                  <a:cubicBezTo>
                    <a:pt x="71432" y="4005"/>
                    <a:pt x="84783" y="9346"/>
                    <a:pt x="94797" y="19360"/>
                  </a:cubicBezTo>
                  <a:cubicBezTo>
                    <a:pt x="112822" y="37385"/>
                    <a:pt x="115492" y="66759"/>
                    <a:pt x="100138" y="87454"/>
                  </a:cubicBezTo>
                  <a:cubicBezTo>
                    <a:pt x="99470" y="88121"/>
                    <a:pt x="99470" y="89456"/>
                    <a:pt x="100138" y="90124"/>
                  </a:cubicBezTo>
                  <a:lnTo>
                    <a:pt x="107481" y="97467"/>
                  </a:lnTo>
                  <a:lnTo>
                    <a:pt x="103475" y="101473"/>
                  </a:lnTo>
                  <a:lnTo>
                    <a:pt x="98135" y="106814"/>
                  </a:lnTo>
                  <a:close/>
                  <a:moveTo>
                    <a:pt x="105478" y="106146"/>
                  </a:moveTo>
                  <a:lnTo>
                    <a:pt x="111487" y="100138"/>
                  </a:lnTo>
                  <a:lnTo>
                    <a:pt x="111487" y="100138"/>
                  </a:lnTo>
                  <a:lnTo>
                    <a:pt x="114157" y="97467"/>
                  </a:lnTo>
                  <a:lnTo>
                    <a:pt x="121501" y="104143"/>
                  </a:lnTo>
                  <a:lnTo>
                    <a:pt x="104143" y="121501"/>
                  </a:lnTo>
                  <a:lnTo>
                    <a:pt x="97467" y="114825"/>
                  </a:lnTo>
                  <a:lnTo>
                    <a:pt x="105478" y="106146"/>
                  </a:lnTo>
                  <a:close/>
                  <a:moveTo>
                    <a:pt x="136855" y="135520"/>
                  </a:moveTo>
                  <a:lnTo>
                    <a:pt x="134852" y="137522"/>
                  </a:lnTo>
                  <a:cubicBezTo>
                    <a:pt x="130847" y="141528"/>
                    <a:pt x="123503" y="141528"/>
                    <a:pt x="119497" y="137522"/>
                  </a:cubicBezTo>
                  <a:lnTo>
                    <a:pt x="106814" y="124838"/>
                  </a:lnTo>
                  <a:lnTo>
                    <a:pt x="124170" y="107481"/>
                  </a:lnTo>
                  <a:lnTo>
                    <a:pt x="136855" y="120165"/>
                  </a:lnTo>
                  <a:cubicBezTo>
                    <a:pt x="138857" y="122168"/>
                    <a:pt x="140193" y="124838"/>
                    <a:pt x="140193" y="128176"/>
                  </a:cubicBezTo>
                  <a:cubicBezTo>
                    <a:pt x="140193" y="130847"/>
                    <a:pt x="138857" y="133517"/>
                    <a:pt x="136855" y="13552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8D401EF9-EA27-5C3B-BAAE-4F5E2F4794D0}"/>
                </a:ext>
              </a:extLst>
            </p:cNvPr>
            <p:cNvSpPr/>
            <p:nvPr/>
          </p:nvSpPr>
          <p:spPr>
            <a:xfrm>
              <a:off x="7593079" y="3324766"/>
              <a:ext cx="82780" cy="82780"/>
            </a:xfrm>
            <a:custGeom>
              <a:avLst/>
              <a:gdLst>
                <a:gd name="connsiteX0" fmla="*/ 12016 w 82780"/>
                <a:gd name="connsiteY0" fmla="*/ 12017 h 82780"/>
                <a:gd name="connsiteX1" fmla="*/ 12016 w 82780"/>
                <a:gd name="connsiteY1" fmla="*/ 70764 h 82780"/>
                <a:gd name="connsiteX2" fmla="*/ 30042 w 82780"/>
                <a:gd name="connsiteY2" fmla="*/ 81446 h 82780"/>
                <a:gd name="connsiteX3" fmla="*/ 30709 w 82780"/>
                <a:gd name="connsiteY3" fmla="*/ 81446 h 82780"/>
                <a:gd name="connsiteX4" fmla="*/ 41390 w 82780"/>
                <a:gd name="connsiteY4" fmla="*/ 82781 h 82780"/>
                <a:gd name="connsiteX5" fmla="*/ 52072 w 82780"/>
                <a:gd name="connsiteY5" fmla="*/ 81446 h 82780"/>
                <a:gd name="connsiteX6" fmla="*/ 52739 w 82780"/>
                <a:gd name="connsiteY6" fmla="*/ 81446 h 82780"/>
                <a:gd name="connsiteX7" fmla="*/ 70764 w 82780"/>
                <a:gd name="connsiteY7" fmla="*/ 70764 h 82780"/>
                <a:gd name="connsiteX8" fmla="*/ 70764 w 82780"/>
                <a:gd name="connsiteY8" fmla="*/ 12017 h 82780"/>
                <a:gd name="connsiteX9" fmla="*/ 12016 w 82780"/>
                <a:gd name="connsiteY9" fmla="*/ 12017 h 82780"/>
                <a:gd name="connsiteX10" fmla="*/ 33379 w 82780"/>
                <a:gd name="connsiteY10" fmla="*/ 77440 h 82780"/>
                <a:gd name="connsiteX11" fmla="*/ 33379 w 82780"/>
                <a:gd name="connsiteY11" fmla="*/ 56077 h 82780"/>
                <a:gd name="connsiteX12" fmla="*/ 32044 w 82780"/>
                <a:gd name="connsiteY12" fmla="*/ 54075 h 82780"/>
                <a:gd name="connsiteX13" fmla="*/ 23366 w 82780"/>
                <a:gd name="connsiteY13" fmla="*/ 39388 h 82780"/>
                <a:gd name="connsiteX14" fmla="*/ 30042 w 82780"/>
                <a:gd name="connsiteY14" fmla="*/ 25368 h 82780"/>
                <a:gd name="connsiteX15" fmla="*/ 30042 w 82780"/>
                <a:gd name="connsiteY15" fmla="*/ 42726 h 82780"/>
                <a:gd name="connsiteX16" fmla="*/ 31376 w 82780"/>
                <a:gd name="connsiteY16" fmla="*/ 44728 h 82780"/>
                <a:gd name="connsiteX17" fmla="*/ 50737 w 82780"/>
                <a:gd name="connsiteY17" fmla="*/ 44728 h 82780"/>
                <a:gd name="connsiteX18" fmla="*/ 52072 w 82780"/>
                <a:gd name="connsiteY18" fmla="*/ 42726 h 82780"/>
                <a:gd name="connsiteX19" fmla="*/ 52072 w 82780"/>
                <a:gd name="connsiteY19" fmla="*/ 25368 h 82780"/>
                <a:gd name="connsiteX20" fmla="*/ 58748 w 82780"/>
                <a:gd name="connsiteY20" fmla="*/ 39388 h 82780"/>
                <a:gd name="connsiteX21" fmla="*/ 50069 w 82780"/>
                <a:gd name="connsiteY21" fmla="*/ 54075 h 82780"/>
                <a:gd name="connsiteX22" fmla="*/ 48734 w 82780"/>
                <a:gd name="connsiteY22" fmla="*/ 56077 h 82780"/>
                <a:gd name="connsiteX23" fmla="*/ 48734 w 82780"/>
                <a:gd name="connsiteY23" fmla="*/ 77440 h 82780"/>
                <a:gd name="connsiteX24" fmla="*/ 33379 w 82780"/>
                <a:gd name="connsiteY24" fmla="*/ 77440 h 82780"/>
                <a:gd name="connsiteX25" fmla="*/ 68094 w 82780"/>
                <a:gd name="connsiteY25" fmla="*/ 68094 h 82780"/>
                <a:gd name="connsiteX26" fmla="*/ 54075 w 82780"/>
                <a:gd name="connsiteY26" fmla="*/ 76772 h 82780"/>
                <a:gd name="connsiteX27" fmla="*/ 54075 w 82780"/>
                <a:gd name="connsiteY27" fmla="*/ 58080 h 82780"/>
                <a:gd name="connsiteX28" fmla="*/ 63421 w 82780"/>
                <a:gd name="connsiteY28" fmla="*/ 40055 h 82780"/>
                <a:gd name="connsiteX29" fmla="*/ 50737 w 82780"/>
                <a:gd name="connsiteY29" fmla="*/ 20028 h 82780"/>
                <a:gd name="connsiteX30" fmla="*/ 48734 w 82780"/>
                <a:gd name="connsiteY30" fmla="*/ 20028 h 82780"/>
                <a:gd name="connsiteX31" fmla="*/ 47399 w 82780"/>
                <a:gd name="connsiteY31" fmla="*/ 22030 h 82780"/>
                <a:gd name="connsiteX32" fmla="*/ 47399 w 82780"/>
                <a:gd name="connsiteY32" fmla="*/ 41390 h 82780"/>
                <a:gd name="connsiteX33" fmla="*/ 34715 w 82780"/>
                <a:gd name="connsiteY33" fmla="*/ 41390 h 82780"/>
                <a:gd name="connsiteX34" fmla="*/ 34715 w 82780"/>
                <a:gd name="connsiteY34" fmla="*/ 22030 h 82780"/>
                <a:gd name="connsiteX35" fmla="*/ 33379 w 82780"/>
                <a:gd name="connsiteY35" fmla="*/ 20028 h 82780"/>
                <a:gd name="connsiteX36" fmla="*/ 31376 w 82780"/>
                <a:gd name="connsiteY36" fmla="*/ 20028 h 82780"/>
                <a:gd name="connsiteX37" fmla="*/ 18693 w 82780"/>
                <a:gd name="connsiteY37" fmla="*/ 40055 h 82780"/>
                <a:gd name="connsiteX38" fmla="*/ 28039 w 82780"/>
                <a:gd name="connsiteY38" fmla="*/ 58080 h 82780"/>
                <a:gd name="connsiteX39" fmla="*/ 28039 w 82780"/>
                <a:gd name="connsiteY39" fmla="*/ 76772 h 82780"/>
                <a:gd name="connsiteX40" fmla="*/ 14020 w 82780"/>
                <a:gd name="connsiteY40" fmla="*/ 68094 h 82780"/>
                <a:gd name="connsiteX41" fmla="*/ 14020 w 82780"/>
                <a:gd name="connsiteY41" fmla="*/ 15355 h 82780"/>
                <a:gd name="connsiteX42" fmla="*/ 40055 w 82780"/>
                <a:gd name="connsiteY42" fmla="*/ 4673 h 82780"/>
                <a:gd name="connsiteX43" fmla="*/ 66091 w 82780"/>
                <a:gd name="connsiteY43" fmla="*/ 15355 h 82780"/>
                <a:gd name="connsiteX44" fmla="*/ 68094 w 82780"/>
                <a:gd name="connsiteY44" fmla="*/ 68094 h 8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2780" h="82780">
                  <a:moveTo>
                    <a:pt x="12016" y="12017"/>
                  </a:moveTo>
                  <a:cubicBezTo>
                    <a:pt x="-4005" y="28039"/>
                    <a:pt x="-4005" y="54742"/>
                    <a:pt x="12016" y="70764"/>
                  </a:cubicBezTo>
                  <a:cubicBezTo>
                    <a:pt x="17357" y="76105"/>
                    <a:pt x="23366" y="79443"/>
                    <a:pt x="30042" y="81446"/>
                  </a:cubicBezTo>
                  <a:cubicBezTo>
                    <a:pt x="30042" y="81446"/>
                    <a:pt x="30709" y="81446"/>
                    <a:pt x="30709" y="81446"/>
                  </a:cubicBezTo>
                  <a:cubicBezTo>
                    <a:pt x="34047" y="82113"/>
                    <a:pt x="37385" y="82781"/>
                    <a:pt x="41390" y="82781"/>
                  </a:cubicBezTo>
                  <a:cubicBezTo>
                    <a:pt x="44728" y="82781"/>
                    <a:pt x="48734" y="82113"/>
                    <a:pt x="52072" y="81446"/>
                  </a:cubicBezTo>
                  <a:cubicBezTo>
                    <a:pt x="52072" y="81446"/>
                    <a:pt x="52739" y="81446"/>
                    <a:pt x="52739" y="81446"/>
                  </a:cubicBezTo>
                  <a:cubicBezTo>
                    <a:pt x="59415" y="79443"/>
                    <a:pt x="65423" y="76105"/>
                    <a:pt x="70764" y="70764"/>
                  </a:cubicBezTo>
                  <a:cubicBezTo>
                    <a:pt x="86786" y="54742"/>
                    <a:pt x="86786" y="28039"/>
                    <a:pt x="70764" y="12017"/>
                  </a:cubicBezTo>
                  <a:cubicBezTo>
                    <a:pt x="54742" y="-4006"/>
                    <a:pt x="28706" y="-4006"/>
                    <a:pt x="12016" y="12017"/>
                  </a:cubicBezTo>
                  <a:close/>
                  <a:moveTo>
                    <a:pt x="33379" y="77440"/>
                  </a:moveTo>
                  <a:lnTo>
                    <a:pt x="33379" y="56077"/>
                  </a:lnTo>
                  <a:cubicBezTo>
                    <a:pt x="33379" y="55410"/>
                    <a:pt x="32712" y="54742"/>
                    <a:pt x="32044" y="54075"/>
                  </a:cubicBezTo>
                  <a:cubicBezTo>
                    <a:pt x="26703" y="50736"/>
                    <a:pt x="23366" y="45396"/>
                    <a:pt x="23366" y="39388"/>
                  </a:cubicBezTo>
                  <a:cubicBezTo>
                    <a:pt x="23366" y="34047"/>
                    <a:pt x="26036" y="28706"/>
                    <a:pt x="30042" y="25368"/>
                  </a:cubicBezTo>
                  <a:lnTo>
                    <a:pt x="30042" y="42726"/>
                  </a:lnTo>
                  <a:cubicBezTo>
                    <a:pt x="30042" y="43393"/>
                    <a:pt x="30709" y="44061"/>
                    <a:pt x="31376" y="44728"/>
                  </a:cubicBezTo>
                  <a:cubicBezTo>
                    <a:pt x="37385" y="48066"/>
                    <a:pt x="44728" y="48066"/>
                    <a:pt x="50737" y="44728"/>
                  </a:cubicBezTo>
                  <a:cubicBezTo>
                    <a:pt x="51404" y="44061"/>
                    <a:pt x="52072" y="43393"/>
                    <a:pt x="52072" y="42726"/>
                  </a:cubicBezTo>
                  <a:lnTo>
                    <a:pt x="52072" y="25368"/>
                  </a:lnTo>
                  <a:cubicBezTo>
                    <a:pt x="56077" y="28706"/>
                    <a:pt x="58748" y="34047"/>
                    <a:pt x="58748" y="39388"/>
                  </a:cubicBezTo>
                  <a:cubicBezTo>
                    <a:pt x="58748" y="45396"/>
                    <a:pt x="55410" y="50736"/>
                    <a:pt x="50069" y="54075"/>
                  </a:cubicBezTo>
                  <a:cubicBezTo>
                    <a:pt x="49402" y="54742"/>
                    <a:pt x="48734" y="55410"/>
                    <a:pt x="48734" y="56077"/>
                  </a:cubicBezTo>
                  <a:lnTo>
                    <a:pt x="48734" y="77440"/>
                  </a:lnTo>
                  <a:cubicBezTo>
                    <a:pt x="44728" y="78775"/>
                    <a:pt x="38720" y="78775"/>
                    <a:pt x="33379" y="77440"/>
                  </a:cubicBezTo>
                  <a:close/>
                  <a:moveTo>
                    <a:pt x="68094" y="68094"/>
                  </a:moveTo>
                  <a:cubicBezTo>
                    <a:pt x="64089" y="72099"/>
                    <a:pt x="59415" y="74770"/>
                    <a:pt x="54075" y="76772"/>
                  </a:cubicBezTo>
                  <a:lnTo>
                    <a:pt x="54075" y="58080"/>
                  </a:lnTo>
                  <a:cubicBezTo>
                    <a:pt x="60083" y="54075"/>
                    <a:pt x="63421" y="47399"/>
                    <a:pt x="63421" y="40055"/>
                  </a:cubicBezTo>
                  <a:cubicBezTo>
                    <a:pt x="63421" y="31377"/>
                    <a:pt x="58748" y="24033"/>
                    <a:pt x="50737" y="20028"/>
                  </a:cubicBezTo>
                  <a:cubicBezTo>
                    <a:pt x="50069" y="20028"/>
                    <a:pt x="49402" y="20028"/>
                    <a:pt x="48734" y="20028"/>
                  </a:cubicBezTo>
                  <a:cubicBezTo>
                    <a:pt x="48066" y="20695"/>
                    <a:pt x="47399" y="21363"/>
                    <a:pt x="47399" y="22030"/>
                  </a:cubicBezTo>
                  <a:lnTo>
                    <a:pt x="47399" y="41390"/>
                  </a:lnTo>
                  <a:cubicBezTo>
                    <a:pt x="43393" y="43393"/>
                    <a:pt x="38720" y="43393"/>
                    <a:pt x="34715" y="41390"/>
                  </a:cubicBezTo>
                  <a:lnTo>
                    <a:pt x="34715" y="22030"/>
                  </a:lnTo>
                  <a:cubicBezTo>
                    <a:pt x="34715" y="21363"/>
                    <a:pt x="34047" y="20695"/>
                    <a:pt x="33379" y="20028"/>
                  </a:cubicBezTo>
                  <a:cubicBezTo>
                    <a:pt x="32712" y="19360"/>
                    <a:pt x="32044" y="19360"/>
                    <a:pt x="31376" y="20028"/>
                  </a:cubicBezTo>
                  <a:cubicBezTo>
                    <a:pt x="24033" y="23365"/>
                    <a:pt x="18693" y="31377"/>
                    <a:pt x="18693" y="40055"/>
                  </a:cubicBezTo>
                  <a:cubicBezTo>
                    <a:pt x="18693" y="47399"/>
                    <a:pt x="22030" y="54075"/>
                    <a:pt x="28039" y="58080"/>
                  </a:cubicBezTo>
                  <a:lnTo>
                    <a:pt x="28039" y="76772"/>
                  </a:lnTo>
                  <a:cubicBezTo>
                    <a:pt x="22698" y="74770"/>
                    <a:pt x="18025" y="72099"/>
                    <a:pt x="14020" y="68094"/>
                  </a:cubicBezTo>
                  <a:cubicBezTo>
                    <a:pt x="-667" y="53407"/>
                    <a:pt x="-667" y="30041"/>
                    <a:pt x="14020" y="15355"/>
                  </a:cubicBezTo>
                  <a:cubicBezTo>
                    <a:pt x="21363" y="8011"/>
                    <a:pt x="30709" y="4673"/>
                    <a:pt x="40055" y="4673"/>
                  </a:cubicBezTo>
                  <a:cubicBezTo>
                    <a:pt x="49402" y="4673"/>
                    <a:pt x="59415" y="8011"/>
                    <a:pt x="66091" y="15355"/>
                  </a:cubicBezTo>
                  <a:cubicBezTo>
                    <a:pt x="82781" y="29374"/>
                    <a:pt x="82781" y="53407"/>
                    <a:pt x="68094" y="68094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32557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E8E43EC-DEB4-9DBC-ABD3-F7ACBA3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가격 예측모델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A3E229D-F7F6-F5AC-9D6E-AFF55205D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59404"/>
              </p:ext>
            </p:extLst>
          </p:nvPr>
        </p:nvGraphicFramePr>
        <p:xfrm>
          <a:off x="1115698" y="1890759"/>
          <a:ext cx="2854712" cy="1112520"/>
        </p:xfrm>
        <a:graphic>
          <a:graphicData uri="http://schemas.openxmlformats.org/drawingml/2006/table">
            <a:tbl>
              <a:tblPr firstRow="1" bandRow="1">
                <a:tableStyleId>{2D508CAF-FAC8-498F-B21A-4DA565A8662E}</a:tableStyleId>
              </a:tblPr>
              <a:tblGrid>
                <a:gridCol w="1427356">
                  <a:extLst>
                    <a:ext uri="{9D8B030D-6E8A-4147-A177-3AD203B41FA5}">
                      <a16:colId xmlns:a16="http://schemas.microsoft.com/office/drawing/2014/main" val="3662809208"/>
                    </a:ext>
                  </a:extLst>
                </a:gridCol>
                <a:gridCol w="1427356">
                  <a:extLst>
                    <a:ext uri="{9D8B030D-6E8A-4147-A177-3AD203B41FA5}">
                      <a16:colId xmlns:a16="http://schemas.microsoft.com/office/drawing/2014/main" val="130748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Target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농가수취가격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Date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2012~2022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4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cs typeface="Arial"/>
                          <a:sym typeface="Arial"/>
                        </a:rPr>
                        <a:t>Frequency</a:t>
                      </a:r>
                      <a:endParaRPr lang="ko-KR" altLang="en-US" b="0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주간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10321"/>
                  </a:ext>
                </a:extLst>
              </a:tr>
            </a:tbl>
          </a:graphicData>
        </a:graphic>
      </p:graphicFrame>
      <p:sp>
        <p:nvSpPr>
          <p:cNvPr id="4" name="Google Shape;382;p32">
            <a:extLst>
              <a:ext uri="{FF2B5EF4-FFF2-40B4-BE49-F238E27FC236}">
                <a16:creationId xmlns:a16="http://schemas.microsoft.com/office/drawing/2014/main" id="{CA8008A7-A075-7FC6-242F-1E24491CFB91}"/>
              </a:ext>
            </a:extLst>
          </p:cNvPr>
          <p:cNvSpPr txBox="1">
            <a:spLocks/>
          </p:cNvSpPr>
          <p:nvPr/>
        </p:nvSpPr>
        <p:spPr>
          <a:xfrm>
            <a:off x="2612820" y="3530288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Temporal Fusion Transformer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F53C3-7119-F45D-659B-3213E2E29DE0}"/>
              </a:ext>
            </a:extLst>
          </p:cNvPr>
          <p:cNvSpPr txBox="1"/>
          <p:nvPr/>
        </p:nvSpPr>
        <p:spPr>
          <a:xfrm>
            <a:off x="2605608" y="4057988"/>
            <a:ext cx="465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다중 시계열 예측 에서 높은 성능과 해석력을 가진 딥 러닝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D040E-189C-CEF0-31EE-C07660A7F4F1}"/>
              </a:ext>
            </a:extLst>
          </p:cNvPr>
          <p:cNvSpPr txBox="1"/>
          <p:nvPr/>
        </p:nvSpPr>
        <p:spPr>
          <a:xfrm>
            <a:off x="4572000" y="1488652"/>
            <a:ext cx="364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한우의 거래는 </a:t>
            </a:r>
            <a:r>
              <a:rPr lang="en-US" altLang="ko-KR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3~6</a:t>
            </a:r>
            <a:r>
              <a:rPr lang="ko-KR" altLang="en-US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개월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전에 거래를 실시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변동성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이 큰 데이터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1716AE5-3A6A-9779-D306-FD2ED514AD15}"/>
              </a:ext>
            </a:extLst>
          </p:cNvPr>
          <p:cNvSpPr/>
          <p:nvPr/>
        </p:nvSpPr>
        <p:spPr>
          <a:xfrm>
            <a:off x="6256390" y="2150898"/>
            <a:ext cx="275064" cy="6608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BFEEB-7C7B-636B-F473-35992AD7203A}"/>
              </a:ext>
            </a:extLst>
          </p:cNvPr>
          <p:cNvSpPr txBox="1"/>
          <p:nvPr/>
        </p:nvSpPr>
        <p:spPr>
          <a:xfrm>
            <a:off x="5085230" y="2875555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최소 </a:t>
            </a:r>
            <a:r>
              <a:rPr lang="en-US" altLang="ko-KR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12step ~ 26step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필요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분위수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예측 실시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endParaRPr lang="ko-KR" alt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8" name="Google Shape;382;p32">
            <a:extLst>
              <a:ext uri="{FF2B5EF4-FFF2-40B4-BE49-F238E27FC236}">
                <a16:creationId xmlns:a16="http://schemas.microsoft.com/office/drawing/2014/main" id="{649CE1D9-7631-3919-0E15-3CF68B755395}"/>
              </a:ext>
            </a:extLst>
          </p:cNvPr>
          <p:cNvSpPr txBox="1">
            <a:spLocks/>
          </p:cNvSpPr>
          <p:nvPr/>
        </p:nvSpPr>
        <p:spPr>
          <a:xfrm>
            <a:off x="712788" y="101772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모델 선정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39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가격 예측모델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6EC74496-B791-00E2-4E20-891F14C2996C}"/>
              </a:ext>
            </a:extLst>
          </p:cNvPr>
          <p:cNvSpPr txBox="1">
            <a:spLocks/>
          </p:cNvSpPr>
          <p:nvPr/>
        </p:nvSpPr>
        <p:spPr>
          <a:xfrm>
            <a:off x="712788" y="101772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 수집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8C8E5-8EEA-E355-95D8-A1D248E3A3C8}"/>
              </a:ext>
            </a:extLst>
          </p:cNvPr>
          <p:cNvSpPr txBox="1"/>
          <p:nvPr/>
        </p:nvSpPr>
        <p:spPr>
          <a:xfrm>
            <a:off x="1004093" y="1605874"/>
            <a:ext cx="713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농가수취가</a:t>
            </a:r>
            <a:r>
              <a:rPr lang="en-US" altLang="ko-KR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, </a:t>
            </a:r>
            <a:r>
              <a:rPr lang="ko-KR" altLang="en-US" sz="2400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경락가</a:t>
            </a:r>
            <a:r>
              <a:rPr lang="en-US" altLang="ko-KR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, </a:t>
            </a:r>
            <a:r>
              <a:rPr lang="ko-KR" altLang="en-US" sz="2400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도축량</a:t>
            </a:r>
            <a:r>
              <a:rPr lang="ko-KR" altLang="en-US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등 </a:t>
            </a:r>
            <a:r>
              <a:rPr lang="en-US" altLang="ko-KR" sz="24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20</a:t>
            </a:r>
            <a:r>
              <a:rPr lang="ko-KR" altLang="en-US" sz="24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종</a:t>
            </a:r>
            <a:r>
              <a:rPr lang="ko-KR" altLang="en-US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의 데이터 수집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599A6A-9107-4CE5-6018-1CCEECE98075}"/>
              </a:ext>
            </a:extLst>
          </p:cNvPr>
          <p:cNvSpPr/>
          <p:nvPr/>
        </p:nvSpPr>
        <p:spPr>
          <a:xfrm rot="5400000">
            <a:off x="4096343" y="2568478"/>
            <a:ext cx="951314" cy="560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C5F35-7709-1C20-5B6A-0DCFD03F5234}"/>
              </a:ext>
            </a:extLst>
          </p:cNvPr>
          <p:cNvSpPr txBox="1"/>
          <p:nvPr/>
        </p:nvSpPr>
        <p:spPr>
          <a:xfrm>
            <a:off x="619174" y="3598076"/>
            <a:ext cx="790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상관관계 및 인과관계 검정 을 통해 </a:t>
            </a:r>
            <a:r>
              <a:rPr lang="en-US" altLang="ko-KR" sz="24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17</a:t>
            </a:r>
            <a:r>
              <a:rPr lang="ko-KR" altLang="en-US" sz="24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종</a:t>
            </a:r>
            <a:r>
              <a:rPr lang="ko-KR" altLang="en-US" sz="24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의 데이터 사용</a:t>
            </a:r>
          </a:p>
        </p:txBody>
      </p:sp>
    </p:spTree>
    <p:extLst>
      <p:ext uri="{BB962C8B-B14F-4D97-AF65-F5344CB8AC3E}">
        <p14:creationId xmlns:p14="http://schemas.microsoft.com/office/powerpoint/2010/main" val="35586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">
            <a:extLst>
              <a:ext uri="{FF2B5EF4-FFF2-40B4-BE49-F238E27FC236}">
                <a16:creationId xmlns:a16="http://schemas.microsoft.com/office/drawing/2014/main" id="{4CC9572C-ADBD-6CFE-94D5-84C92738615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21617" y="1156173"/>
            <a:ext cx="7020118" cy="30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/>
          </a:p>
        </p:txBody>
      </p:sp>
      <p:sp>
        <p:nvSpPr>
          <p:cNvPr id="5" name="Google Shape;381;p32">
            <a:extLst>
              <a:ext uri="{FF2B5EF4-FFF2-40B4-BE49-F238E27FC236}">
                <a16:creationId xmlns:a16="http://schemas.microsoft.com/office/drawing/2014/main" id="{6485B02D-81CC-1293-861E-7276FFAE92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가격 예측모델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A7597-6DAB-0FFB-553D-C4960D1C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9" y="1303484"/>
            <a:ext cx="8141735" cy="20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7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가격 예측모델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6EC74496-B791-00E2-4E20-891F14C2996C}"/>
              </a:ext>
            </a:extLst>
          </p:cNvPr>
          <p:cNvSpPr txBox="1">
            <a:spLocks/>
          </p:cNvSpPr>
          <p:nvPr/>
        </p:nvSpPr>
        <p:spPr>
          <a:xfrm>
            <a:off x="712788" y="101772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결과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12" name="그림 11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2DC4FBCD-F11E-6002-8180-BC89A794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63" y="1102737"/>
            <a:ext cx="4286806" cy="32117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BA7277-5DD4-3711-7F06-BE032D92462B}"/>
              </a:ext>
            </a:extLst>
          </p:cNvPr>
          <p:cNvSpPr txBox="1"/>
          <p:nvPr/>
        </p:nvSpPr>
        <p:spPr>
          <a:xfrm>
            <a:off x="720000" y="1632683"/>
            <a:ext cx="2535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SMAPE : 0.038</a:t>
            </a:r>
          </a:p>
          <a:p>
            <a:r>
              <a:rPr lang="en-US" altLang="ko-KR" sz="8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(</a:t>
            </a:r>
            <a:r>
              <a:rPr lang="en-US" altLang="ko-KR" sz="800" b="1" i="0" dirty="0">
                <a:solidFill>
                  <a:srgbClr val="202122"/>
                </a:solidFill>
                <a:effectLst/>
                <a:latin typeface="나눔고딕OTF" panose="020D0804000000000000" pitchFamily="34" charset="-127"/>
                <a:ea typeface="나눔고딕OTF" panose="020D0804000000000000" pitchFamily="34" charset="-127"/>
              </a:rPr>
              <a:t>Symmetric mean absolute percentage error)</a:t>
            </a:r>
            <a:endParaRPr lang="en-US" altLang="ko-KR" sz="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5D3A4C-F44C-8589-C75E-AE1F77E9E43B}"/>
              </a:ext>
            </a:extLst>
          </p:cNvPr>
          <p:cNvSpPr txBox="1"/>
          <p:nvPr/>
        </p:nvSpPr>
        <p:spPr>
          <a:xfrm>
            <a:off x="720000" y="2185389"/>
            <a:ext cx="253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값의 분위수에 </a:t>
            </a:r>
            <a:r>
              <a:rPr lang="ko-KR" altLang="en-US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실제값이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존재함을 확인</a:t>
            </a:r>
          </a:p>
        </p:txBody>
      </p:sp>
    </p:spTree>
    <p:extLst>
      <p:ext uri="{BB962C8B-B14F-4D97-AF65-F5344CB8AC3E}">
        <p14:creationId xmlns:p14="http://schemas.microsoft.com/office/powerpoint/2010/main" val="32364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목차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 idx="2"/>
          </p:nvPr>
        </p:nvSpPr>
        <p:spPr>
          <a:xfrm>
            <a:off x="720000" y="13410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title" idx="3"/>
          </p:nvPr>
        </p:nvSpPr>
        <p:spPr>
          <a:xfrm>
            <a:off x="720000" y="2774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title" idx="4"/>
          </p:nvPr>
        </p:nvSpPr>
        <p:spPr>
          <a:xfrm>
            <a:off x="3419275" y="13410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title" idx="5"/>
          </p:nvPr>
        </p:nvSpPr>
        <p:spPr>
          <a:xfrm>
            <a:off x="3419275" y="2774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720000" y="1887200"/>
            <a:ext cx="1763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주제 선정 배경 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6"/>
          </p:nvPr>
        </p:nvSpPr>
        <p:spPr>
          <a:xfrm>
            <a:off x="3419275" y="1887200"/>
            <a:ext cx="1779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구조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7"/>
          </p:nvPr>
        </p:nvSpPr>
        <p:spPr>
          <a:xfrm>
            <a:off x="720000" y="3320550"/>
            <a:ext cx="23280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AI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8"/>
          </p:nvPr>
        </p:nvSpPr>
        <p:spPr>
          <a:xfrm>
            <a:off x="3419275" y="3320550"/>
            <a:ext cx="1779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38" name="Google Shape;338;p28"/>
          <p:cNvPicPr preferRelativeResize="0">
            <a:picLocks noGrp="1"/>
          </p:cNvPicPr>
          <p:nvPr>
            <p:ph type="pic" idx="9"/>
          </p:nvPr>
        </p:nvPicPr>
        <p:blipFill>
          <a:blip r:embed="rId3"/>
          <a:srcRect l="16360" r="16360"/>
          <a:stretch/>
        </p:blipFill>
        <p:spPr>
          <a:xfrm>
            <a:off x="5653325" y="1295200"/>
            <a:ext cx="3091800" cy="38556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39" name="Google Shape;339;p28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28" flipH="1">
            <a:off x="7487062" y="875675"/>
            <a:ext cx="1196693" cy="11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4224100" flipH="1">
            <a:off x="5482700" y="2985100"/>
            <a:ext cx="39342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 rotWithShape="1">
          <a:blip r:embed="rId4">
            <a:alphaModFix/>
          </a:blip>
          <a:srcRect l="59927" t="52460" r="17277" b="15162"/>
          <a:stretch/>
        </p:blipFill>
        <p:spPr>
          <a:xfrm>
            <a:off x="6204435" y="1061825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 rotWithShape="1">
          <a:blip r:embed="rId4">
            <a:alphaModFix/>
          </a:blip>
          <a:srcRect l="7155" r="70050" b="67622"/>
          <a:stretch/>
        </p:blipFill>
        <p:spPr>
          <a:xfrm>
            <a:off x="5681948" y="-22988"/>
            <a:ext cx="1062326" cy="10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가격 예측모델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6EC74496-B791-00E2-4E20-891F14C2996C}"/>
              </a:ext>
            </a:extLst>
          </p:cNvPr>
          <p:cNvSpPr txBox="1">
            <a:spLocks/>
          </p:cNvSpPr>
          <p:nvPr/>
        </p:nvSpPr>
        <p:spPr>
          <a:xfrm>
            <a:off x="712788" y="1017725"/>
            <a:ext cx="241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결과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A94375-C3C1-940C-78EC-CCB454EF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1095253"/>
            <a:ext cx="3598000" cy="3603222"/>
          </a:xfrm>
          <a:prstGeom prst="rect">
            <a:avLst/>
          </a:prstGeom>
        </p:spPr>
      </p:pic>
      <p:pic>
        <p:nvPicPr>
          <p:cNvPr id="7" name="그림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33CC257C-4221-D747-5D7C-7C809740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88" y="1542047"/>
            <a:ext cx="3270829" cy="25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E8E43EC-DEB4-9DBC-ABD3-F7ACBA3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객체 탐지 모델</a:t>
            </a:r>
          </a:p>
        </p:txBody>
      </p:sp>
      <p:sp>
        <p:nvSpPr>
          <p:cNvPr id="4" name="Google Shape;382;p32">
            <a:extLst>
              <a:ext uri="{FF2B5EF4-FFF2-40B4-BE49-F238E27FC236}">
                <a16:creationId xmlns:a16="http://schemas.microsoft.com/office/drawing/2014/main" id="{CA8008A7-A075-7FC6-242F-1E24491CFB91}"/>
              </a:ext>
            </a:extLst>
          </p:cNvPr>
          <p:cNvSpPr txBox="1">
            <a:spLocks/>
          </p:cNvSpPr>
          <p:nvPr/>
        </p:nvSpPr>
        <p:spPr>
          <a:xfrm>
            <a:off x="720000" y="938503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모델 선정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2050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0465CA17-D833-B512-FE72-186FB19C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1" y="1343780"/>
            <a:ext cx="4006587" cy="28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C4A688-0D60-5C75-A6C6-8BC8615A6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51325"/>
              </p:ext>
            </p:extLst>
          </p:nvPr>
        </p:nvGraphicFramePr>
        <p:xfrm>
          <a:off x="4676298" y="1194684"/>
          <a:ext cx="3747702" cy="1579704"/>
        </p:xfrm>
        <a:graphic>
          <a:graphicData uri="http://schemas.openxmlformats.org/drawingml/2006/table">
            <a:tbl>
              <a:tblPr/>
              <a:tblGrid>
                <a:gridCol w="1873851">
                  <a:extLst>
                    <a:ext uri="{9D8B030D-6E8A-4147-A177-3AD203B41FA5}">
                      <a16:colId xmlns:a16="http://schemas.microsoft.com/office/drawing/2014/main" val="1177733994"/>
                    </a:ext>
                  </a:extLst>
                </a:gridCol>
                <a:gridCol w="1873851">
                  <a:extLst>
                    <a:ext uri="{9D8B030D-6E8A-4147-A177-3AD203B41FA5}">
                      <a16:colId xmlns:a16="http://schemas.microsoft.com/office/drawing/2014/main" val="2050407190"/>
                    </a:ext>
                  </a:extLst>
                </a:gridCol>
              </a:tblGrid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SoC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u="none" strike="noStrike" dirty="0" err="1">
                          <a:solidFill>
                            <a:srgbClr val="0275D8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hlinkClick r:id="rId4" tooltip="브로드컴"/>
                        </a:rPr>
                        <a:t>브로드컴</a:t>
                      </a:r>
                      <a:r>
                        <a:rPr lang="ko-KR" alt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 </a:t>
                      </a:r>
                      <a:r>
                        <a:rPr 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BCM2711 SoC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7428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CPU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1.5GHz </a:t>
                      </a:r>
                      <a:r>
                        <a:rPr lang="en-US" sz="1000" u="none" strike="noStrike" dirty="0">
                          <a:solidFill>
                            <a:srgbClr val="0275D8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hlinkClick r:id="rId5" tooltip="ARM Cortex-A72"/>
                        </a:rPr>
                        <a:t>ARM Cortex-A72</a:t>
                      </a:r>
                      <a:r>
                        <a:rPr 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 MP4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7088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GPU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u="none" strike="noStrike" dirty="0" err="1">
                          <a:solidFill>
                            <a:srgbClr val="0275D8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  <a:hlinkClick r:id="rId4" tooltip="브로드컴"/>
                        </a:rPr>
                        <a:t>브로드컴</a:t>
                      </a:r>
                      <a:r>
                        <a:rPr lang="ko-KR" alt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 </a:t>
                      </a:r>
                      <a:r>
                        <a:rPr lang="en-US" sz="1000" dirty="0" err="1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VideoCore</a:t>
                      </a:r>
                      <a:r>
                        <a:rPr 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 VI MP2 500 MHz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90200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메모리</a:t>
                      </a:r>
                      <a:endParaRPr lang="ko-KR" altLang="en-US" sz="1400" dirty="0">
                        <a:solidFill>
                          <a:srgbClr val="FFFFFF"/>
                        </a:solidFill>
                        <a:effectLst/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1/2/4/8 GB LPDDR4-3200 SDRAM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318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AFA6E1-4463-7A88-8BFD-333C5F861835}"/>
              </a:ext>
            </a:extLst>
          </p:cNvPr>
          <p:cNvSpPr txBox="1"/>
          <p:nvPr/>
        </p:nvSpPr>
        <p:spPr>
          <a:xfrm>
            <a:off x="4759533" y="3066113"/>
            <a:ext cx="358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낮은 성능</a:t>
            </a:r>
            <a:r>
              <a:rPr lang="ko-KR" altLang="en-US" sz="1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에서 동작하기 위한 모델 필요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84F8710-1154-303B-E1E7-EE56C27E9832}"/>
              </a:ext>
            </a:extLst>
          </p:cNvPr>
          <p:cNvSpPr/>
          <p:nvPr/>
        </p:nvSpPr>
        <p:spPr>
          <a:xfrm>
            <a:off x="6412616" y="3508916"/>
            <a:ext cx="275063" cy="4398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6323B-28F7-FAFF-A036-5F385B59590D}"/>
              </a:ext>
            </a:extLst>
          </p:cNvPr>
          <p:cNvSpPr txBox="1"/>
          <p:nvPr/>
        </p:nvSpPr>
        <p:spPr>
          <a:xfrm>
            <a:off x="5319905" y="4034946"/>
            <a:ext cx="246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모바일 및 </a:t>
            </a:r>
            <a:r>
              <a:rPr lang="en-US" altLang="ko-KR" sz="1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IOT</a:t>
            </a:r>
            <a:r>
              <a:rPr lang="ko-KR" altLang="en-US" sz="1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기기를 위한</a:t>
            </a:r>
            <a:endParaRPr lang="en-US" altLang="ko-KR" sz="16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SSD</a:t>
            </a:r>
            <a:r>
              <a:rPr lang="en-US" altLang="ko-KR" sz="16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Mobilenet</a:t>
            </a:r>
            <a:r>
              <a:rPr lang="en-US" altLang="ko-KR" sz="16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V3</a:t>
            </a:r>
            <a:endParaRPr lang="ko-KR" altLang="en-US" sz="1600" dirty="0">
              <a:solidFill>
                <a:schemeClr val="accent2"/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1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1A431AE4-50E9-7AAC-6DB9-4DA2C37D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객체 탐지 모델</a:t>
            </a:r>
          </a:p>
        </p:txBody>
      </p:sp>
      <p:sp>
        <p:nvSpPr>
          <p:cNvPr id="11" name="Google Shape;382;p32">
            <a:extLst>
              <a:ext uri="{FF2B5EF4-FFF2-40B4-BE49-F238E27FC236}">
                <a16:creationId xmlns:a16="http://schemas.microsoft.com/office/drawing/2014/main" id="{2E3A444C-D865-AA12-E2B6-FE72EFBEB2BA}"/>
              </a:ext>
            </a:extLst>
          </p:cNvPr>
          <p:cNvSpPr txBox="1">
            <a:spLocks/>
          </p:cNvSpPr>
          <p:nvPr/>
        </p:nvSpPr>
        <p:spPr>
          <a:xfrm>
            <a:off x="720000" y="938503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 </a:t>
            </a:r>
            <a:r>
              <a:rPr lang="ko-KR" altLang="en-US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라벨링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2F1B96-33A7-6F69-7A7B-0BF46D40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11" y="1719942"/>
            <a:ext cx="2517529" cy="2269671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3FDE529F-FA95-267F-3785-DC339967C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82671"/>
              </p:ext>
            </p:extLst>
          </p:nvPr>
        </p:nvGraphicFramePr>
        <p:xfrm>
          <a:off x="4638072" y="1719942"/>
          <a:ext cx="3695606" cy="1121427"/>
        </p:xfrm>
        <a:graphic>
          <a:graphicData uri="http://schemas.openxmlformats.org/drawingml/2006/table">
            <a:tbl>
              <a:tblPr firstRow="1" bandRow="1">
                <a:tableStyleId>{2D508CAF-FAC8-498F-B21A-4DA565A8662E}</a:tableStyleId>
              </a:tblPr>
              <a:tblGrid>
                <a:gridCol w="1847803">
                  <a:extLst>
                    <a:ext uri="{9D8B030D-6E8A-4147-A177-3AD203B41FA5}">
                      <a16:colId xmlns:a16="http://schemas.microsoft.com/office/drawing/2014/main" val="515538397"/>
                    </a:ext>
                  </a:extLst>
                </a:gridCol>
                <a:gridCol w="1847803">
                  <a:extLst>
                    <a:ext uri="{9D8B030D-6E8A-4147-A177-3AD203B41FA5}">
                      <a16:colId xmlns:a16="http://schemas.microsoft.com/office/drawing/2014/main" val="926532905"/>
                    </a:ext>
                  </a:extLst>
                </a:gridCol>
              </a:tblGrid>
              <a:tr h="373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라벨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이미지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91126"/>
                  </a:ext>
                </a:extLst>
              </a:tr>
              <a:tr h="37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Cow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271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251793"/>
                  </a:ext>
                </a:extLst>
              </a:tr>
              <a:tr h="37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Dummies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434</a:t>
                      </a:r>
                      <a:endParaRPr lang="ko-KR" altLang="en-US" dirty="0"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16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2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1A431AE4-50E9-7AAC-6DB9-4DA2C37D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객체 탐지 모델</a:t>
            </a:r>
          </a:p>
        </p:txBody>
      </p:sp>
      <p:sp>
        <p:nvSpPr>
          <p:cNvPr id="11" name="Google Shape;382;p32">
            <a:extLst>
              <a:ext uri="{FF2B5EF4-FFF2-40B4-BE49-F238E27FC236}">
                <a16:creationId xmlns:a16="http://schemas.microsoft.com/office/drawing/2014/main" id="{2E3A444C-D865-AA12-E2B6-FE72EFBEB2BA}"/>
              </a:ext>
            </a:extLst>
          </p:cNvPr>
          <p:cNvSpPr txBox="1">
            <a:spLocks/>
          </p:cNvSpPr>
          <p:nvPr/>
        </p:nvSpPr>
        <p:spPr>
          <a:xfrm>
            <a:off x="720000" y="938503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모델 학습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82D226F-45E2-B43C-BA4B-270DAC3E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08499"/>
              </p:ext>
            </p:extLst>
          </p:nvPr>
        </p:nvGraphicFramePr>
        <p:xfrm>
          <a:off x="4572000" y="1959681"/>
          <a:ext cx="3852000" cy="1317570"/>
        </p:xfrm>
        <a:graphic>
          <a:graphicData uri="http://schemas.openxmlformats.org/drawingml/2006/table">
            <a:tbl>
              <a:tblPr firstRow="1" bandRow="1">
                <a:tableStyleId>{2D508CAF-FAC8-498F-B21A-4DA565A8662E}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771965756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1165965605"/>
                    </a:ext>
                  </a:extLst>
                </a:gridCol>
              </a:tblGrid>
              <a:tr h="4391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평균 정밀도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0.769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661637"/>
                  </a:ext>
                </a:extLst>
              </a:tr>
              <a:tr h="4391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정밀도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98.4%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17778"/>
                  </a:ext>
                </a:extLst>
              </a:tr>
              <a:tr h="4391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재현율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나눔고딕OTF" panose="020D0804000000000000" pitchFamily="34" charset="-127"/>
                          <a:ea typeface="나눔고딕OTF" panose="020D0804000000000000" pitchFamily="34" charset="-127"/>
                        </a:rPr>
                        <a:t>90.9%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나눔고딕OTF" panose="020D0804000000000000" pitchFamily="34" charset="-127"/>
                        <a:ea typeface="나눔고딕OTF" panose="020D0804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032722"/>
                  </a:ext>
                </a:extLst>
              </a:tr>
            </a:tbl>
          </a:graphicData>
        </a:graphic>
      </p:graphicFrame>
      <p:pic>
        <p:nvPicPr>
          <p:cNvPr id="6" name="그림 5" descr="그래픽, 그래픽 디자인, 스크린샷, 로고이(가) 표시된 사진&#10;&#10;자동 생성된 설명">
            <a:extLst>
              <a:ext uri="{FF2B5EF4-FFF2-40B4-BE49-F238E27FC236}">
                <a16:creationId xmlns:a16="http://schemas.microsoft.com/office/drawing/2014/main" id="{5E3AD4B8-6DBF-130D-4313-F959F080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" y="1959681"/>
            <a:ext cx="2822222" cy="1587500"/>
          </a:xfrm>
          <a:prstGeom prst="rect">
            <a:avLst/>
          </a:prstGeom>
        </p:spPr>
      </p:pic>
      <p:pic>
        <p:nvPicPr>
          <p:cNvPr id="3075" name="Picture 3" descr="관리형 머신러닝 플랫폼 Vertex AI | Smilegate.AI">
            <a:extLst>
              <a:ext uri="{FF2B5EF4-FFF2-40B4-BE49-F238E27FC236}">
                <a16:creationId xmlns:a16="http://schemas.microsoft.com/office/drawing/2014/main" id="{AE7779A2-09CB-5DA4-71A8-D206E2D30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b="-122"/>
          <a:stretch/>
        </p:blipFill>
        <p:spPr bwMode="auto">
          <a:xfrm>
            <a:off x="2278110" y="1842053"/>
            <a:ext cx="2361139" cy="183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E8E43EC-DEB4-9DBC-ABD3-F7ACBA3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객체 탐지 모델</a:t>
            </a:r>
          </a:p>
        </p:txBody>
      </p:sp>
      <p:sp>
        <p:nvSpPr>
          <p:cNvPr id="4" name="Google Shape;382;p32">
            <a:extLst>
              <a:ext uri="{FF2B5EF4-FFF2-40B4-BE49-F238E27FC236}">
                <a16:creationId xmlns:a16="http://schemas.microsoft.com/office/drawing/2014/main" id="{CA8008A7-A075-7FC6-242F-1E24491CFB91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모델 양자화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pSp>
        <p:nvGrpSpPr>
          <p:cNvPr id="12" name="Google Shape;1276;p42">
            <a:extLst>
              <a:ext uri="{FF2B5EF4-FFF2-40B4-BE49-F238E27FC236}">
                <a16:creationId xmlns:a16="http://schemas.microsoft.com/office/drawing/2014/main" id="{5D0803DA-1995-3A50-8D1B-5691CB499A44}"/>
              </a:ext>
            </a:extLst>
          </p:cNvPr>
          <p:cNvGrpSpPr/>
          <p:nvPr/>
        </p:nvGrpSpPr>
        <p:grpSpPr>
          <a:xfrm>
            <a:off x="2262276" y="1260486"/>
            <a:ext cx="1866300" cy="2260806"/>
            <a:chOff x="1570900" y="1148973"/>
            <a:chExt cx="1866300" cy="2260806"/>
          </a:xfrm>
        </p:grpSpPr>
        <p:sp>
          <p:nvSpPr>
            <p:cNvPr id="13" name="Google Shape;1277;p42">
              <a:extLst>
                <a:ext uri="{FF2B5EF4-FFF2-40B4-BE49-F238E27FC236}">
                  <a16:creationId xmlns:a16="http://schemas.microsoft.com/office/drawing/2014/main" id="{3E8D95DC-4DC0-87AB-5269-97C9865977C9}"/>
                </a:ext>
              </a:extLst>
            </p:cNvPr>
            <p:cNvSpPr/>
            <p:nvPr/>
          </p:nvSpPr>
          <p:spPr>
            <a:xfrm>
              <a:off x="1972978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FFFFFF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01</a:t>
              </a:r>
              <a:endParaRPr sz="1800" dirty="0"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1278;p42">
              <a:extLst>
                <a:ext uri="{FF2B5EF4-FFF2-40B4-BE49-F238E27FC236}">
                  <a16:creationId xmlns:a16="http://schemas.microsoft.com/office/drawing/2014/main" id="{D4C2E29C-C9D2-01BC-52B9-3A157FEFC1F0}"/>
                </a:ext>
              </a:extLst>
            </p:cNvPr>
            <p:cNvSpPr txBox="1"/>
            <p:nvPr/>
          </p:nvSpPr>
          <p:spPr>
            <a:xfrm>
              <a:off x="1631169" y="1148973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tx2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Detect.tf</a:t>
              </a:r>
              <a:endParaRPr sz="1700" dirty="0">
                <a:solidFill>
                  <a:schemeClr val="tx2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Google Shape;1279;p42">
              <a:extLst>
                <a:ext uri="{FF2B5EF4-FFF2-40B4-BE49-F238E27FC236}">
                  <a16:creationId xmlns:a16="http://schemas.microsoft.com/office/drawing/2014/main" id="{AC0C0B68-135C-3960-3DA5-273B67C7340E}"/>
                </a:ext>
              </a:extLst>
            </p:cNvPr>
            <p:cNvSpPr txBox="1"/>
            <p:nvPr/>
          </p:nvSpPr>
          <p:spPr>
            <a:xfrm>
              <a:off x="1570900" y="1508116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최초에 학습된</a:t>
              </a:r>
              <a:endParaRPr lang="en-US" altLang="ko-KR"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Float 32-bit </a:t>
              </a:r>
              <a:r>
                <a:rPr lang="ko-KR" alt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모델</a:t>
              </a:r>
              <a:endParaRPr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</p:txBody>
        </p:sp>
        <p:sp>
          <p:nvSpPr>
            <p:cNvPr id="16" name="Google Shape;1280;p42">
              <a:extLst>
                <a:ext uri="{FF2B5EF4-FFF2-40B4-BE49-F238E27FC236}">
                  <a16:creationId xmlns:a16="http://schemas.microsoft.com/office/drawing/2014/main" id="{0DC6961E-A6D1-31C4-3554-D440AA119944}"/>
                </a:ext>
              </a:extLst>
            </p:cNvPr>
            <p:cNvSpPr/>
            <p:nvPr/>
          </p:nvSpPr>
          <p:spPr>
            <a:xfrm>
              <a:off x="2091580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" name="Google Shape;1281;p42">
            <a:extLst>
              <a:ext uri="{FF2B5EF4-FFF2-40B4-BE49-F238E27FC236}">
                <a16:creationId xmlns:a16="http://schemas.microsoft.com/office/drawing/2014/main" id="{363163EC-4C73-0F34-91A1-E0EE050B7C2C}"/>
              </a:ext>
            </a:extLst>
          </p:cNvPr>
          <p:cNvGrpSpPr/>
          <p:nvPr/>
        </p:nvGrpSpPr>
        <p:grpSpPr>
          <a:xfrm>
            <a:off x="3642551" y="2296143"/>
            <a:ext cx="1866300" cy="2175005"/>
            <a:chOff x="2951175" y="2184630"/>
            <a:chExt cx="1866300" cy="2175005"/>
          </a:xfrm>
        </p:grpSpPr>
        <p:sp>
          <p:nvSpPr>
            <p:cNvPr id="18" name="Google Shape;1282;p42">
              <a:extLst>
                <a:ext uri="{FF2B5EF4-FFF2-40B4-BE49-F238E27FC236}">
                  <a16:creationId xmlns:a16="http://schemas.microsoft.com/office/drawing/2014/main" id="{D6BE86E5-8843-233A-AF53-FFA48133F3E0}"/>
                </a:ext>
              </a:extLst>
            </p:cNvPr>
            <p:cNvSpPr/>
            <p:nvPr/>
          </p:nvSpPr>
          <p:spPr>
            <a:xfrm>
              <a:off x="3352628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10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02</a:t>
              </a:r>
              <a:endParaRPr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283;p42">
              <a:extLst>
                <a:ext uri="{FF2B5EF4-FFF2-40B4-BE49-F238E27FC236}">
                  <a16:creationId xmlns:a16="http://schemas.microsoft.com/office/drawing/2014/main" id="{E3D7AAF2-3B18-46DC-F04A-DB9A1DC8B5E0}"/>
                </a:ext>
              </a:extLst>
            </p:cNvPr>
            <p:cNvSpPr txBox="1"/>
            <p:nvPr/>
          </p:nvSpPr>
          <p:spPr>
            <a:xfrm>
              <a:off x="3011444" y="3437828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err="1">
                  <a:solidFill>
                    <a:schemeClr val="accent2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Detect.tflt</a:t>
              </a:r>
              <a:endParaRPr sz="1700" dirty="0">
                <a:solidFill>
                  <a:schemeClr val="accent2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284;p42">
              <a:extLst>
                <a:ext uri="{FF2B5EF4-FFF2-40B4-BE49-F238E27FC236}">
                  <a16:creationId xmlns:a16="http://schemas.microsoft.com/office/drawing/2014/main" id="{71F44BA4-E3CF-59E6-915E-79768EF1E9DC}"/>
                </a:ext>
              </a:extLst>
            </p:cNvPr>
            <p:cNvSpPr txBox="1"/>
            <p:nvPr/>
          </p:nvSpPr>
          <p:spPr>
            <a:xfrm>
              <a:off x="2951175" y="3786934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양자화 된</a:t>
              </a:r>
              <a:endParaRPr lang="en-US" altLang="ko-KR"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Int 8-bit </a:t>
              </a:r>
              <a:r>
                <a:rPr lang="ko-KR" alt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모델</a:t>
              </a:r>
              <a:endParaRPr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</p:txBody>
        </p:sp>
        <p:sp>
          <p:nvSpPr>
            <p:cNvPr id="21" name="Google Shape;1285;p42">
              <a:extLst>
                <a:ext uri="{FF2B5EF4-FFF2-40B4-BE49-F238E27FC236}">
                  <a16:creationId xmlns:a16="http://schemas.microsoft.com/office/drawing/2014/main" id="{2EFC0449-100C-1731-858A-2EA51B8BB9C8}"/>
                </a:ext>
              </a:extLst>
            </p:cNvPr>
            <p:cNvSpPr/>
            <p:nvPr/>
          </p:nvSpPr>
          <p:spPr>
            <a:xfrm>
              <a:off x="3469243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" name="Google Shape;1286;p42">
            <a:extLst>
              <a:ext uri="{FF2B5EF4-FFF2-40B4-BE49-F238E27FC236}">
                <a16:creationId xmlns:a16="http://schemas.microsoft.com/office/drawing/2014/main" id="{DD124673-1060-851B-42A5-17AB65F4E4CA}"/>
              </a:ext>
            </a:extLst>
          </p:cNvPr>
          <p:cNvGrpSpPr/>
          <p:nvPr/>
        </p:nvGrpSpPr>
        <p:grpSpPr>
          <a:xfrm>
            <a:off x="4766996" y="1245315"/>
            <a:ext cx="2368753" cy="2275977"/>
            <a:chOff x="4075620" y="1133802"/>
            <a:chExt cx="2368753" cy="2275977"/>
          </a:xfrm>
        </p:grpSpPr>
        <p:sp>
          <p:nvSpPr>
            <p:cNvPr id="23" name="Google Shape;1287;p42">
              <a:extLst>
                <a:ext uri="{FF2B5EF4-FFF2-40B4-BE49-F238E27FC236}">
                  <a16:creationId xmlns:a16="http://schemas.microsoft.com/office/drawing/2014/main" id="{E7B764DA-0DBD-0323-044B-8A4F1071AAAE}"/>
                </a:ext>
              </a:extLst>
            </p:cNvPr>
            <p:cNvSpPr/>
            <p:nvPr/>
          </p:nvSpPr>
          <p:spPr>
            <a:xfrm>
              <a:off x="4728301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6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6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FFFFFF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288;p42">
              <a:extLst>
                <a:ext uri="{FF2B5EF4-FFF2-40B4-BE49-F238E27FC236}">
                  <a16:creationId xmlns:a16="http://schemas.microsoft.com/office/drawing/2014/main" id="{EC4E6C45-8092-B21D-4A24-1734DE74D015}"/>
                </a:ext>
              </a:extLst>
            </p:cNvPr>
            <p:cNvSpPr txBox="1"/>
            <p:nvPr/>
          </p:nvSpPr>
          <p:spPr>
            <a:xfrm>
              <a:off x="4075620" y="1133802"/>
              <a:ext cx="236875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err="1">
                  <a:solidFill>
                    <a:schemeClr val="tx1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Fira Sans Extra Condensed Medium"/>
                  <a:sym typeface="Fira Sans Extra Condensed Medium"/>
                </a:rPr>
                <a:t>Detect_edgetpu.tflt</a:t>
              </a:r>
              <a:endParaRPr sz="1700" dirty="0">
                <a:solidFill>
                  <a:schemeClr val="tx1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1289;p42">
              <a:extLst>
                <a:ext uri="{FF2B5EF4-FFF2-40B4-BE49-F238E27FC236}">
                  <a16:creationId xmlns:a16="http://schemas.microsoft.com/office/drawing/2014/main" id="{06300709-434F-E6D5-51E1-0E8380C34697}"/>
                </a:ext>
              </a:extLst>
            </p:cNvPr>
            <p:cNvSpPr txBox="1"/>
            <p:nvPr/>
          </p:nvSpPr>
          <p:spPr>
            <a:xfrm>
              <a:off x="4331455" y="1508116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E</a:t>
              </a:r>
              <a:r>
                <a:rPr lang="en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dge tpu</a:t>
              </a:r>
              <a:endParaRPr lang="en-US"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434343"/>
                  </a:solidFill>
                  <a:latin typeface="나눔고딕OTF" panose="020D0804000000000000" pitchFamily="34" charset="-127"/>
                  <a:ea typeface="나눔고딕OTF" panose="020D0804000000000000" pitchFamily="34" charset="-127"/>
                  <a:cs typeface="Roboto"/>
                  <a:sym typeface="Roboto"/>
                </a:rPr>
                <a:t>호환 가능 모델</a:t>
              </a:r>
              <a:endParaRPr sz="1200" dirty="0">
                <a:solidFill>
                  <a:srgbClr val="434343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Roboto"/>
                <a:sym typeface="Roboto"/>
              </a:endParaRPr>
            </a:p>
          </p:txBody>
        </p:sp>
        <p:sp>
          <p:nvSpPr>
            <p:cNvPr id="26" name="Google Shape;1290;p42">
              <a:extLst>
                <a:ext uri="{FF2B5EF4-FFF2-40B4-BE49-F238E27FC236}">
                  <a16:creationId xmlns:a16="http://schemas.microsoft.com/office/drawing/2014/main" id="{752C0F4B-EA29-06FF-16AF-C932B82DCD95}"/>
                </a:ext>
              </a:extLst>
            </p:cNvPr>
            <p:cNvSpPr/>
            <p:nvPr/>
          </p:nvSpPr>
          <p:spPr>
            <a:xfrm>
              <a:off x="4849555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나눔고딕OTF" panose="020D0804000000000000" pitchFamily="34" charset="-127"/>
                <a:ea typeface="나눔고딕OTF" panose="020D0804000000000000" pitchFamily="34" charset="-127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2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713225" y="2115600"/>
            <a:ext cx="3643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title" idx="2"/>
          </p:nvPr>
        </p:nvSpPr>
        <p:spPr>
          <a:xfrm>
            <a:off x="713225" y="1273800"/>
            <a:ext cx="14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pic>
        <p:nvPicPr>
          <p:cNvPr id="359" name="Google Shape;359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31059" r="31059"/>
          <a:stretch/>
        </p:blipFill>
        <p:spPr>
          <a:xfrm>
            <a:off x="5930360" y="549429"/>
            <a:ext cx="2901900" cy="46038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29638" t="5313" r="25043" b="37608"/>
          <a:stretch/>
        </p:blipFill>
        <p:spPr>
          <a:xfrm>
            <a:off x="4196050" y="3158666"/>
            <a:ext cx="2449824" cy="20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5">
            <a:alphaModFix/>
          </a:blip>
          <a:srcRect l="7325" t="30818" r="56191" b="17360"/>
          <a:stretch/>
        </p:blipFill>
        <p:spPr>
          <a:xfrm rot="211464" flipH="1">
            <a:off x="3561914" y="858575"/>
            <a:ext cx="1196690" cy="11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5">
            <a:alphaModFix/>
          </a:blip>
          <a:srcRect l="59927" t="52460" r="17277" b="15162"/>
          <a:stretch/>
        </p:blipFill>
        <p:spPr>
          <a:xfrm>
            <a:off x="5599235" y="5752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5">
            <a:alphaModFix/>
          </a:blip>
          <a:srcRect l="7155" r="70050" b="67622"/>
          <a:stretch/>
        </p:blipFill>
        <p:spPr>
          <a:xfrm>
            <a:off x="6110575" y="488599"/>
            <a:ext cx="829224" cy="785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35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366564ED-1779-B238-7E98-3B10C7732B0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71822" y="1064614"/>
            <a:ext cx="6853961" cy="326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9FCC803-AAF2-FEA0-0EE8-115599D75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21" y="1376850"/>
            <a:ext cx="1308050" cy="31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 정보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23999CF-8208-F38E-00A6-D82EA7285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6" y="1932870"/>
            <a:ext cx="1170192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베이스 저장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78EB0122-AB2B-5A4F-2640-ED6243517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6" y="2171720"/>
            <a:ext cx="1567737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정보 기반 </a:t>
            </a:r>
            <a:r>
              <a:rPr lang="en-US" altLang="ko-KR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API 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연동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A57FD4E-D278-D9B2-89AD-9C2B6681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6" y="2410570"/>
            <a:ext cx="1450718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정보 토큰화 저장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A2F7C2C1-2DD4-A31B-3B72-BAA1E9218FB9}"/>
              </a:ext>
            </a:extLst>
          </p:cNvPr>
          <p:cNvSpPr>
            <a:spLocks/>
          </p:cNvSpPr>
          <p:nvPr/>
        </p:nvSpPr>
        <p:spPr bwMode="auto">
          <a:xfrm>
            <a:off x="1145020" y="1818636"/>
            <a:ext cx="1250069" cy="10385"/>
          </a:xfrm>
          <a:custGeom>
            <a:avLst/>
            <a:gdLst>
              <a:gd name="T0" fmla="*/ 24 w 2889"/>
              <a:gd name="T1" fmla="*/ 24 h 24"/>
              <a:gd name="T2" fmla="*/ 24 w 2889"/>
              <a:gd name="T3" fmla="*/ 24 h 24"/>
              <a:gd name="T4" fmla="*/ 7 w 2889"/>
              <a:gd name="T5" fmla="*/ 21 h 24"/>
              <a:gd name="T6" fmla="*/ 0 w 2889"/>
              <a:gd name="T7" fmla="*/ 17 h 24"/>
              <a:gd name="T8" fmla="*/ 0 w 2889"/>
              <a:gd name="T9" fmla="*/ 10 h 24"/>
              <a:gd name="T10" fmla="*/ 0 w 2889"/>
              <a:gd name="T11" fmla="*/ 10 h 24"/>
              <a:gd name="T12" fmla="*/ 0 w 2889"/>
              <a:gd name="T13" fmla="*/ 7 h 24"/>
              <a:gd name="T14" fmla="*/ 7 w 2889"/>
              <a:gd name="T15" fmla="*/ 3 h 24"/>
              <a:gd name="T16" fmla="*/ 24 w 2889"/>
              <a:gd name="T17" fmla="*/ 0 h 24"/>
              <a:gd name="T18" fmla="*/ 2865 w 2889"/>
              <a:gd name="T19" fmla="*/ 0 h 24"/>
              <a:gd name="T20" fmla="*/ 2865 w 2889"/>
              <a:gd name="T21" fmla="*/ 0 h 24"/>
              <a:gd name="T22" fmla="*/ 2883 w 2889"/>
              <a:gd name="T23" fmla="*/ 3 h 24"/>
              <a:gd name="T24" fmla="*/ 2886 w 2889"/>
              <a:gd name="T25" fmla="*/ 7 h 24"/>
              <a:gd name="T26" fmla="*/ 2889 w 2889"/>
              <a:gd name="T27" fmla="*/ 10 h 24"/>
              <a:gd name="T28" fmla="*/ 2889 w 2889"/>
              <a:gd name="T29" fmla="*/ 10 h 24"/>
              <a:gd name="T30" fmla="*/ 2886 w 2889"/>
              <a:gd name="T31" fmla="*/ 17 h 24"/>
              <a:gd name="T32" fmla="*/ 2883 w 2889"/>
              <a:gd name="T33" fmla="*/ 21 h 24"/>
              <a:gd name="T34" fmla="*/ 2865 w 2889"/>
              <a:gd name="T35" fmla="*/ 24 h 24"/>
              <a:gd name="T36" fmla="*/ 24 w 2889"/>
              <a:gd name="T37" fmla="*/ 24 h 24"/>
              <a:gd name="T38" fmla="*/ 24 w 2889"/>
              <a:gd name="T3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9" h="24">
                <a:moveTo>
                  <a:pt x="24" y="24"/>
                </a:moveTo>
                <a:lnTo>
                  <a:pt x="24" y="24"/>
                </a:lnTo>
                <a:lnTo>
                  <a:pt x="7" y="21"/>
                </a:lnTo>
                <a:lnTo>
                  <a:pt x="0" y="17"/>
                </a:lnTo>
                <a:lnTo>
                  <a:pt x="0" y="10"/>
                </a:lnTo>
                <a:lnTo>
                  <a:pt x="0" y="10"/>
                </a:lnTo>
                <a:lnTo>
                  <a:pt x="0" y="7"/>
                </a:lnTo>
                <a:lnTo>
                  <a:pt x="7" y="3"/>
                </a:lnTo>
                <a:lnTo>
                  <a:pt x="24" y="0"/>
                </a:lnTo>
                <a:lnTo>
                  <a:pt x="2865" y="0"/>
                </a:lnTo>
                <a:lnTo>
                  <a:pt x="2865" y="0"/>
                </a:lnTo>
                <a:lnTo>
                  <a:pt x="2883" y="3"/>
                </a:lnTo>
                <a:lnTo>
                  <a:pt x="2886" y="7"/>
                </a:lnTo>
                <a:lnTo>
                  <a:pt x="2889" y="10"/>
                </a:lnTo>
                <a:lnTo>
                  <a:pt x="2889" y="10"/>
                </a:lnTo>
                <a:lnTo>
                  <a:pt x="2886" y="17"/>
                </a:lnTo>
                <a:lnTo>
                  <a:pt x="2883" y="21"/>
                </a:lnTo>
                <a:lnTo>
                  <a:pt x="2865" y="24"/>
                </a:lnTo>
                <a:lnTo>
                  <a:pt x="24" y="24"/>
                </a:lnTo>
                <a:lnTo>
                  <a:pt x="24" y="24"/>
                </a:lnTo>
                <a:close/>
              </a:path>
            </a:pathLst>
          </a:custGeom>
          <a:solidFill>
            <a:srgbClr val="2E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3F71D32C-25A1-93B9-35A8-484A66924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21" y="3130582"/>
            <a:ext cx="1899559" cy="31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온</a:t>
            </a:r>
            <a:r>
              <a:rPr lang="en-US" altLang="ko-KR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습도 모니터링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4721931-C9E2-BD51-B554-728A64DE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06" y="3686601"/>
            <a:ext cx="1572546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실시간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데이터베이스 저장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BB7340DA-B052-3AB2-BB92-8D770B2F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512" y="3903522"/>
            <a:ext cx="1413849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실시간 모니터링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5CF42D90-E24A-32B0-65DD-1F09F693F1E6}"/>
              </a:ext>
            </a:extLst>
          </p:cNvPr>
          <p:cNvSpPr>
            <a:spLocks/>
          </p:cNvSpPr>
          <p:nvPr/>
        </p:nvSpPr>
        <p:spPr bwMode="auto">
          <a:xfrm>
            <a:off x="1145020" y="3572368"/>
            <a:ext cx="1250069" cy="10385"/>
          </a:xfrm>
          <a:custGeom>
            <a:avLst/>
            <a:gdLst>
              <a:gd name="T0" fmla="*/ 24 w 2889"/>
              <a:gd name="T1" fmla="*/ 24 h 24"/>
              <a:gd name="T2" fmla="*/ 24 w 2889"/>
              <a:gd name="T3" fmla="*/ 24 h 24"/>
              <a:gd name="T4" fmla="*/ 7 w 2889"/>
              <a:gd name="T5" fmla="*/ 21 h 24"/>
              <a:gd name="T6" fmla="*/ 0 w 2889"/>
              <a:gd name="T7" fmla="*/ 17 h 24"/>
              <a:gd name="T8" fmla="*/ 0 w 2889"/>
              <a:gd name="T9" fmla="*/ 14 h 24"/>
              <a:gd name="T10" fmla="*/ 0 w 2889"/>
              <a:gd name="T11" fmla="*/ 14 h 24"/>
              <a:gd name="T12" fmla="*/ 0 w 2889"/>
              <a:gd name="T13" fmla="*/ 7 h 24"/>
              <a:gd name="T14" fmla="*/ 7 w 2889"/>
              <a:gd name="T15" fmla="*/ 3 h 24"/>
              <a:gd name="T16" fmla="*/ 24 w 2889"/>
              <a:gd name="T17" fmla="*/ 0 h 24"/>
              <a:gd name="T18" fmla="*/ 2865 w 2889"/>
              <a:gd name="T19" fmla="*/ 0 h 24"/>
              <a:gd name="T20" fmla="*/ 2865 w 2889"/>
              <a:gd name="T21" fmla="*/ 0 h 24"/>
              <a:gd name="T22" fmla="*/ 2883 w 2889"/>
              <a:gd name="T23" fmla="*/ 3 h 24"/>
              <a:gd name="T24" fmla="*/ 2886 w 2889"/>
              <a:gd name="T25" fmla="*/ 7 h 24"/>
              <a:gd name="T26" fmla="*/ 2889 w 2889"/>
              <a:gd name="T27" fmla="*/ 14 h 24"/>
              <a:gd name="T28" fmla="*/ 2889 w 2889"/>
              <a:gd name="T29" fmla="*/ 14 h 24"/>
              <a:gd name="T30" fmla="*/ 2886 w 2889"/>
              <a:gd name="T31" fmla="*/ 17 h 24"/>
              <a:gd name="T32" fmla="*/ 2883 w 2889"/>
              <a:gd name="T33" fmla="*/ 21 h 24"/>
              <a:gd name="T34" fmla="*/ 2865 w 2889"/>
              <a:gd name="T35" fmla="*/ 24 h 24"/>
              <a:gd name="T36" fmla="*/ 24 w 2889"/>
              <a:gd name="T37" fmla="*/ 24 h 24"/>
              <a:gd name="T38" fmla="*/ 24 w 2889"/>
              <a:gd name="T3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9" h="24">
                <a:moveTo>
                  <a:pt x="24" y="24"/>
                </a:moveTo>
                <a:lnTo>
                  <a:pt x="24" y="24"/>
                </a:lnTo>
                <a:lnTo>
                  <a:pt x="7" y="21"/>
                </a:lnTo>
                <a:lnTo>
                  <a:pt x="0" y="17"/>
                </a:lnTo>
                <a:lnTo>
                  <a:pt x="0" y="14"/>
                </a:lnTo>
                <a:lnTo>
                  <a:pt x="0" y="14"/>
                </a:lnTo>
                <a:lnTo>
                  <a:pt x="0" y="7"/>
                </a:lnTo>
                <a:lnTo>
                  <a:pt x="7" y="3"/>
                </a:lnTo>
                <a:lnTo>
                  <a:pt x="24" y="0"/>
                </a:lnTo>
                <a:lnTo>
                  <a:pt x="2865" y="0"/>
                </a:lnTo>
                <a:lnTo>
                  <a:pt x="2865" y="0"/>
                </a:lnTo>
                <a:lnTo>
                  <a:pt x="2883" y="3"/>
                </a:lnTo>
                <a:lnTo>
                  <a:pt x="2886" y="7"/>
                </a:lnTo>
                <a:lnTo>
                  <a:pt x="2889" y="14"/>
                </a:lnTo>
                <a:lnTo>
                  <a:pt x="2889" y="14"/>
                </a:lnTo>
                <a:lnTo>
                  <a:pt x="2886" y="17"/>
                </a:lnTo>
                <a:lnTo>
                  <a:pt x="2883" y="21"/>
                </a:lnTo>
                <a:lnTo>
                  <a:pt x="2865" y="24"/>
                </a:lnTo>
                <a:lnTo>
                  <a:pt x="24" y="24"/>
                </a:lnTo>
                <a:lnTo>
                  <a:pt x="24" y="24"/>
                </a:lnTo>
                <a:close/>
              </a:path>
            </a:pathLst>
          </a:custGeom>
          <a:solidFill>
            <a:srgbClr val="2E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022FE12-312F-3416-14D7-B48D4C0C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181" y="1376850"/>
            <a:ext cx="1308050" cy="31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웹 스트리밍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EDAA04D3-E9B9-B077-316B-8B9DA996F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566" y="1932870"/>
            <a:ext cx="1415452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en-US" altLang="ko-KR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CCTV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화면 실시간 전송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C98CA91-CAA0-DA05-6B59-EC5D19D1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566" y="2171720"/>
            <a:ext cx="1609415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동작 웹 에서 확인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4B51C043-733B-BAD2-B728-92F28D2E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566" y="2410570"/>
            <a:ext cx="1133324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ㆍ내용을 입력하세요</a:t>
            </a:r>
            <a:endParaRPr lang="ko-KR" altLang="ko-KR" sz="491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7BBBF29C-BB37-67E4-3D98-901AEA7FF3ED}"/>
              </a:ext>
            </a:extLst>
          </p:cNvPr>
          <p:cNvSpPr>
            <a:spLocks/>
          </p:cNvSpPr>
          <p:nvPr/>
        </p:nvSpPr>
        <p:spPr bwMode="auto">
          <a:xfrm>
            <a:off x="6748912" y="1818636"/>
            <a:ext cx="1250069" cy="10385"/>
          </a:xfrm>
          <a:custGeom>
            <a:avLst/>
            <a:gdLst>
              <a:gd name="T0" fmla="*/ 24 w 2889"/>
              <a:gd name="T1" fmla="*/ 24 h 24"/>
              <a:gd name="T2" fmla="*/ 24 w 2889"/>
              <a:gd name="T3" fmla="*/ 24 h 24"/>
              <a:gd name="T4" fmla="*/ 6 w 2889"/>
              <a:gd name="T5" fmla="*/ 21 h 24"/>
              <a:gd name="T6" fmla="*/ 0 w 2889"/>
              <a:gd name="T7" fmla="*/ 17 h 24"/>
              <a:gd name="T8" fmla="*/ 0 w 2889"/>
              <a:gd name="T9" fmla="*/ 10 h 24"/>
              <a:gd name="T10" fmla="*/ 0 w 2889"/>
              <a:gd name="T11" fmla="*/ 10 h 24"/>
              <a:gd name="T12" fmla="*/ 0 w 2889"/>
              <a:gd name="T13" fmla="*/ 7 h 24"/>
              <a:gd name="T14" fmla="*/ 6 w 2889"/>
              <a:gd name="T15" fmla="*/ 3 h 24"/>
              <a:gd name="T16" fmla="*/ 24 w 2889"/>
              <a:gd name="T17" fmla="*/ 0 h 24"/>
              <a:gd name="T18" fmla="*/ 2865 w 2889"/>
              <a:gd name="T19" fmla="*/ 0 h 24"/>
              <a:gd name="T20" fmla="*/ 2865 w 2889"/>
              <a:gd name="T21" fmla="*/ 0 h 24"/>
              <a:gd name="T22" fmla="*/ 2882 w 2889"/>
              <a:gd name="T23" fmla="*/ 3 h 24"/>
              <a:gd name="T24" fmla="*/ 2886 w 2889"/>
              <a:gd name="T25" fmla="*/ 7 h 24"/>
              <a:gd name="T26" fmla="*/ 2889 w 2889"/>
              <a:gd name="T27" fmla="*/ 10 h 24"/>
              <a:gd name="T28" fmla="*/ 2889 w 2889"/>
              <a:gd name="T29" fmla="*/ 10 h 24"/>
              <a:gd name="T30" fmla="*/ 2886 w 2889"/>
              <a:gd name="T31" fmla="*/ 17 h 24"/>
              <a:gd name="T32" fmla="*/ 2882 w 2889"/>
              <a:gd name="T33" fmla="*/ 21 h 24"/>
              <a:gd name="T34" fmla="*/ 2865 w 2889"/>
              <a:gd name="T35" fmla="*/ 24 h 24"/>
              <a:gd name="T36" fmla="*/ 24 w 2889"/>
              <a:gd name="T37" fmla="*/ 24 h 24"/>
              <a:gd name="T38" fmla="*/ 24 w 2889"/>
              <a:gd name="T3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9" h="24">
                <a:moveTo>
                  <a:pt x="24" y="24"/>
                </a:moveTo>
                <a:lnTo>
                  <a:pt x="24" y="24"/>
                </a:lnTo>
                <a:lnTo>
                  <a:pt x="6" y="21"/>
                </a:lnTo>
                <a:lnTo>
                  <a:pt x="0" y="17"/>
                </a:lnTo>
                <a:lnTo>
                  <a:pt x="0" y="10"/>
                </a:lnTo>
                <a:lnTo>
                  <a:pt x="0" y="10"/>
                </a:lnTo>
                <a:lnTo>
                  <a:pt x="0" y="7"/>
                </a:lnTo>
                <a:lnTo>
                  <a:pt x="6" y="3"/>
                </a:lnTo>
                <a:lnTo>
                  <a:pt x="24" y="0"/>
                </a:lnTo>
                <a:lnTo>
                  <a:pt x="2865" y="0"/>
                </a:lnTo>
                <a:lnTo>
                  <a:pt x="2865" y="0"/>
                </a:lnTo>
                <a:lnTo>
                  <a:pt x="2882" y="3"/>
                </a:lnTo>
                <a:lnTo>
                  <a:pt x="2886" y="7"/>
                </a:lnTo>
                <a:lnTo>
                  <a:pt x="2889" y="10"/>
                </a:lnTo>
                <a:lnTo>
                  <a:pt x="2889" y="10"/>
                </a:lnTo>
                <a:lnTo>
                  <a:pt x="2886" y="17"/>
                </a:lnTo>
                <a:lnTo>
                  <a:pt x="2882" y="21"/>
                </a:lnTo>
                <a:lnTo>
                  <a:pt x="2865" y="24"/>
                </a:lnTo>
                <a:lnTo>
                  <a:pt x="24" y="24"/>
                </a:lnTo>
                <a:lnTo>
                  <a:pt x="24" y="24"/>
                </a:lnTo>
                <a:close/>
              </a:path>
            </a:pathLst>
          </a:custGeom>
          <a:solidFill>
            <a:srgbClr val="2E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43D6F03A-F312-70D6-D834-503B6FCB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181" y="3130582"/>
            <a:ext cx="1554913" cy="31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2045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하드웨어 제어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66F962BC-D444-765C-96BD-60901B67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566" y="3686601"/>
            <a:ext cx="1609415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페이지 버튼을 통한 제어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78BA0A79-5174-2E93-814F-5BD99269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566" y="3926749"/>
            <a:ext cx="1340110" cy="15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9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온</a:t>
            </a:r>
            <a:r>
              <a:rPr lang="en-US" altLang="ko-KR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sz="1009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습도 기반 자동제어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293E9044-45C3-5F60-38C1-7AF211BDFE25}"/>
              </a:ext>
            </a:extLst>
          </p:cNvPr>
          <p:cNvSpPr>
            <a:spLocks/>
          </p:cNvSpPr>
          <p:nvPr/>
        </p:nvSpPr>
        <p:spPr bwMode="auto">
          <a:xfrm>
            <a:off x="6748912" y="3572368"/>
            <a:ext cx="1250069" cy="10385"/>
          </a:xfrm>
          <a:custGeom>
            <a:avLst/>
            <a:gdLst>
              <a:gd name="T0" fmla="*/ 24 w 2889"/>
              <a:gd name="T1" fmla="*/ 24 h 24"/>
              <a:gd name="T2" fmla="*/ 24 w 2889"/>
              <a:gd name="T3" fmla="*/ 24 h 24"/>
              <a:gd name="T4" fmla="*/ 6 w 2889"/>
              <a:gd name="T5" fmla="*/ 21 h 24"/>
              <a:gd name="T6" fmla="*/ 0 w 2889"/>
              <a:gd name="T7" fmla="*/ 17 h 24"/>
              <a:gd name="T8" fmla="*/ 0 w 2889"/>
              <a:gd name="T9" fmla="*/ 14 h 24"/>
              <a:gd name="T10" fmla="*/ 0 w 2889"/>
              <a:gd name="T11" fmla="*/ 14 h 24"/>
              <a:gd name="T12" fmla="*/ 0 w 2889"/>
              <a:gd name="T13" fmla="*/ 7 h 24"/>
              <a:gd name="T14" fmla="*/ 6 w 2889"/>
              <a:gd name="T15" fmla="*/ 3 h 24"/>
              <a:gd name="T16" fmla="*/ 24 w 2889"/>
              <a:gd name="T17" fmla="*/ 0 h 24"/>
              <a:gd name="T18" fmla="*/ 2865 w 2889"/>
              <a:gd name="T19" fmla="*/ 0 h 24"/>
              <a:gd name="T20" fmla="*/ 2865 w 2889"/>
              <a:gd name="T21" fmla="*/ 0 h 24"/>
              <a:gd name="T22" fmla="*/ 2882 w 2889"/>
              <a:gd name="T23" fmla="*/ 3 h 24"/>
              <a:gd name="T24" fmla="*/ 2886 w 2889"/>
              <a:gd name="T25" fmla="*/ 7 h 24"/>
              <a:gd name="T26" fmla="*/ 2889 w 2889"/>
              <a:gd name="T27" fmla="*/ 14 h 24"/>
              <a:gd name="T28" fmla="*/ 2889 w 2889"/>
              <a:gd name="T29" fmla="*/ 14 h 24"/>
              <a:gd name="T30" fmla="*/ 2886 w 2889"/>
              <a:gd name="T31" fmla="*/ 17 h 24"/>
              <a:gd name="T32" fmla="*/ 2882 w 2889"/>
              <a:gd name="T33" fmla="*/ 21 h 24"/>
              <a:gd name="T34" fmla="*/ 2865 w 2889"/>
              <a:gd name="T35" fmla="*/ 24 h 24"/>
              <a:gd name="T36" fmla="*/ 24 w 2889"/>
              <a:gd name="T37" fmla="*/ 24 h 24"/>
              <a:gd name="T38" fmla="*/ 24 w 2889"/>
              <a:gd name="T3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89" h="24">
                <a:moveTo>
                  <a:pt x="24" y="24"/>
                </a:moveTo>
                <a:lnTo>
                  <a:pt x="24" y="24"/>
                </a:lnTo>
                <a:lnTo>
                  <a:pt x="6" y="21"/>
                </a:lnTo>
                <a:lnTo>
                  <a:pt x="0" y="17"/>
                </a:lnTo>
                <a:lnTo>
                  <a:pt x="0" y="14"/>
                </a:lnTo>
                <a:lnTo>
                  <a:pt x="0" y="14"/>
                </a:lnTo>
                <a:lnTo>
                  <a:pt x="0" y="7"/>
                </a:lnTo>
                <a:lnTo>
                  <a:pt x="6" y="3"/>
                </a:lnTo>
                <a:lnTo>
                  <a:pt x="24" y="0"/>
                </a:lnTo>
                <a:lnTo>
                  <a:pt x="2865" y="0"/>
                </a:lnTo>
                <a:lnTo>
                  <a:pt x="2865" y="0"/>
                </a:lnTo>
                <a:lnTo>
                  <a:pt x="2882" y="3"/>
                </a:lnTo>
                <a:lnTo>
                  <a:pt x="2886" y="7"/>
                </a:lnTo>
                <a:lnTo>
                  <a:pt x="2889" y="14"/>
                </a:lnTo>
                <a:lnTo>
                  <a:pt x="2889" y="14"/>
                </a:lnTo>
                <a:lnTo>
                  <a:pt x="2886" y="17"/>
                </a:lnTo>
                <a:lnTo>
                  <a:pt x="2882" y="21"/>
                </a:lnTo>
                <a:lnTo>
                  <a:pt x="2865" y="24"/>
                </a:lnTo>
                <a:lnTo>
                  <a:pt x="24" y="24"/>
                </a:lnTo>
                <a:lnTo>
                  <a:pt x="24" y="24"/>
                </a:lnTo>
                <a:close/>
              </a:path>
            </a:pathLst>
          </a:custGeom>
          <a:solidFill>
            <a:srgbClr val="2E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id="{FCFCC837-38EE-9771-5B58-A6AE6889CFDC}"/>
              </a:ext>
            </a:extLst>
          </p:cNvPr>
          <p:cNvSpPr>
            <a:spLocks/>
          </p:cNvSpPr>
          <p:nvPr/>
        </p:nvSpPr>
        <p:spPr bwMode="auto">
          <a:xfrm>
            <a:off x="3033753" y="1076124"/>
            <a:ext cx="1393293" cy="1394591"/>
          </a:xfrm>
          <a:custGeom>
            <a:avLst/>
            <a:gdLst>
              <a:gd name="T0" fmla="*/ 1213 w 3220"/>
              <a:gd name="T1" fmla="*/ 3056 h 3223"/>
              <a:gd name="T2" fmla="*/ 1258 w 3220"/>
              <a:gd name="T3" fmla="*/ 3095 h 3223"/>
              <a:gd name="T4" fmla="*/ 1348 w 3220"/>
              <a:gd name="T5" fmla="*/ 3157 h 3223"/>
              <a:gd name="T6" fmla="*/ 1449 w 3220"/>
              <a:gd name="T7" fmla="*/ 3199 h 3223"/>
              <a:gd name="T8" fmla="*/ 1556 w 3220"/>
              <a:gd name="T9" fmla="*/ 3220 h 3223"/>
              <a:gd name="T10" fmla="*/ 1664 w 3220"/>
              <a:gd name="T11" fmla="*/ 3220 h 3223"/>
              <a:gd name="T12" fmla="*/ 1768 w 3220"/>
              <a:gd name="T13" fmla="*/ 3199 h 3223"/>
              <a:gd name="T14" fmla="*/ 1869 w 3220"/>
              <a:gd name="T15" fmla="*/ 3157 h 3223"/>
              <a:gd name="T16" fmla="*/ 1963 w 3220"/>
              <a:gd name="T17" fmla="*/ 3095 h 3223"/>
              <a:gd name="T18" fmla="*/ 3057 w 3220"/>
              <a:gd name="T19" fmla="*/ 2007 h 3223"/>
              <a:gd name="T20" fmla="*/ 3095 w 3220"/>
              <a:gd name="T21" fmla="*/ 1966 h 3223"/>
              <a:gd name="T22" fmla="*/ 3157 w 3220"/>
              <a:gd name="T23" fmla="*/ 1872 h 3223"/>
              <a:gd name="T24" fmla="*/ 3196 w 3220"/>
              <a:gd name="T25" fmla="*/ 1771 h 3223"/>
              <a:gd name="T26" fmla="*/ 3216 w 3220"/>
              <a:gd name="T27" fmla="*/ 1664 h 3223"/>
              <a:gd name="T28" fmla="*/ 3216 w 3220"/>
              <a:gd name="T29" fmla="*/ 1556 h 3223"/>
              <a:gd name="T30" fmla="*/ 3196 w 3220"/>
              <a:gd name="T31" fmla="*/ 1452 h 3223"/>
              <a:gd name="T32" fmla="*/ 3157 w 3220"/>
              <a:gd name="T33" fmla="*/ 1351 h 3223"/>
              <a:gd name="T34" fmla="*/ 3095 w 3220"/>
              <a:gd name="T35" fmla="*/ 1257 h 3223"/>
              <a:gd name="T36" fmla="*/ 2004 w 3220"/>
              <a:gd name="T37" fmla="*/ 163 h 3223"/>
              <a:gd name="T38" fmla="*/ 1963 w 3220"/>
              <a:gd name="T39" fmla="*/ 125 h 3223"/>
              <a:gd name="T40" fmla="*/ 1869 w 3220"/>
              <a:gd name="T41" fmla="*/ 66 h 3223"/>
              <a:gd name="T42" fmla="*/ 1768 w 3220"/>
              <a:gd name="T43" fmla="*/ 24 h 3223"/>
              <a:gd name="T44" fmla="*/ 1664 w 3220"/>
              <a:gd name="T45" fmla="*/ 3 h 3223"/>
              <a:gd name="T46" fmla="*/ 1556 w 3220"/>
              <a:gd name="T47" fmla="*/ 3 h 3223"/>
              <a:gd name="T48" fmla="*/ 1449 w 3220"/>
              <a:gd name="T49" fmla="*/ 24 h 3223"/>
              <a:gd name="T50" fmla="*/ 1348 w 3220"/>
              <a:gd name="T51" fmla="*/ 66 h 3223"/>
              <a:gd name="T52" fmla="*/ 1258 w 3220"/>
              <a:gd name="T53" fmla="*/ 125 h 3223"/>
              <a:gd name="T54" fmla="*/ 164 w 3220"/>
              <a:gd name="T55" fmla="*/ 1216 h 3223"/>
              <a:gd name="T56" fmla="*/ 125 w 3220"/>
              <a:gd name="T57" fmla="*/ 1257 h 3223"/>
              <a:gd name="T58" fmla="*/ 63 w 3220"/>
              <a:gd name="T59" fmla="*/ 1351 h 3223"/>
              <a:gd name="T60" fmla="*/ 21 w 3220"/>
              <a:gd name="T61" fmla="*/ 1452 h 3223"/>
              <a:gd name="T62" fmla="*/ 0 w 3220"/>
              <a:gd name="T63" fmla="*/ 1556 h 3223"/>
              <a:gd name="T64" fmla="*/ 0 w 3220"/>
              <a:gd name="T65" fmla="*/ 1664 h 3223"/>
              <a:gd name="T66" fmla="*/ 21 w 3220"/>
              <a:gd name="T67" fmla="*/ 1771 h 3223"/>
              <a:gd name="T68" fmla="*/ 63 w 3220"/>
              <a:gd name="T69" fmla="*/ 1872 h 3223"/>
              <a:gd name="T70" fmla="*/ 125 w 3220"/>
              <a:gd name="T71" fmla="*/ 1966 h 3223"/>
              <a:gd name="T72" fmla="*/ 164 w 3220"/>
              <a:gd name="T73" fmla="*/ 2007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220" h="3223">
                <a:moveTo>
                  <a:pt x="164" y="2007"/>
                </a:moveTo>
                <a:lnTo>
                  <a:pt x="1213" y="3056"/>
                </a:lnTo>
                <a:lnTo>
                  <a:pt x="1213" y="3056"/>
                </a:lnTo>
                <a:lnTo>
                  <a:pt x="1258" y="3095"/>
                </a:lnTo>
                <a:lnTo>
                  <a:pt x="1303" y="3129"/>
                </a:lnTo>
                <a:lnTo>
                  <a:pt x="1348" y="3157"/>
                </a:lnTo>
                <a:lnTo>
                  <a:pt x="1400" y="3181"/>
                </a:lnTo>
                <a:lnTo>
                  <a:pt x="1449" y="3199"/>
                </a:lnTo>
                <a:lnTo>
                  <a:pt x="1504" y="3213"/>
                </a:lnTo>
                <a:lnTo>
                  <a:pt x="1556" y="3220"/>
                </a:lnTo>
                <a:lnTo>
                  <a:pt x="1608" y="3223"/>
                </a:lnTo>
                <a:lnTo>
                  <a:pt x="1664" y="3220"/>
                </a:lnTo>
                <a:lnTo>
                  <a:pt x="1716" y="3213"/>
                </a:lnTo>
                <a:lnTo>
                  <a:pt x="1768" y="3199"/>
                </a:lnTo>
                <a:lnTo>
                  <a:pt x="1820" y="3181"/>
                </a:lnTo>
                <a:lnTo>
                  <a:pt x="1869" y="3157"/>
                </a:lnTo>
                <a:lnTo>
                  <a:pt x="1918" y="3129"/>
                </a:lnTo>
                <a:lnTo>
                  <a:pt x="1963" y="3095"/>
                </a:lnTo>
                <a:lnTo>
                  <a:pt x="2004" y="3056"/>
                </a:lnTo>
                <a:lnTo>
                  <a:pt x="3057" y="2007"/>
                </a:lnTo>
                <a:lnTo>
                  <a:pt x="3057" y="2007"/>
                </a:lnTo>
                <a:lnTo>
                  <a:pt x="3095" y="1966"/>
                </a:lnTo>
                <a:lnTo>
                  <a:pt x="3130" y="1921"/>
                </a:lnTo>
                <a:lnTo>
                  <a:pt x="3157" y="1872"/>
                </a:lnTo>
                <a:lnTo>
                  <a:pt x="3178" y="1823"/>
                </a:lnTo>
                <a:lnTo>
                  <a:pt x="3196" y="1771"/>
                </a:lnTo>
                <a:lnTo>
                  <a:pt x="3209" y="1719"/>
                </a:lnTo>
                <a:lnTo>
                  <a:pt x="3216" y="1664"/>
                </a:lnTo>
                <a:lnTo>
                  <a:pt x="3220" y="1612"/>
                </a:lnTo>
                <a:lnTo>
                  <a:pt x="3216" y="1556"/>
                </a:lnTo>
                <a:lnTo>
                  <a:pt x="3209" y="1504"/>
                </a:lnTo>
                <a:lnTo>
                  <a:pt x="3196" y="1452"/>
                </a:lnTo>
                <a:lnTo>
                  <a:pt x="3178" y="1400"/>
                </a:lnTo>
                <a:lnTo>
                  <a:pt x="3157" y="1351"/>
                </a:lnTo>
                <a:lnTo>
                  <a:pt x="3130" y="1302"/>
                </a:lnTo>
                <a:lnTo>
                  <a:pt x="3095" y="1257"/>
                </a:lnTo>
                <a:lnTo>
                  <a:pt x="3057" y="1216"/>
                </a:lnTo>
                <a:lnTo>
                  <a:pt x="2004" y="163"/>
                </a:lnTo>
                <a:lnTo>
                  <a:pt x="2004" y="163"/>
                </a:lnTo>
                <a:lnTo>
                  <a:pt x="1963" y="125"/>
                </a:lnTo>
                <a:lnTo>
                  <a:pt x="1918" y="94"/>
                </a:lnTo>
                <a:lnTo>
                  <a:pt x="1869" y="66"/>
                </a:lnTo>
                <a:lnTo>
                  <a:pt x="1820" y="42"/>
                </a:lnTo>
                <a:lnTo>
                  <a:pt x="1768" y="24"/>
                </a:lnTo>
                <a:lnTo>
                  <a:pt x="1716" y="10"/>
                </a:lnTo>
                <a:lnTo>
                  <a:pt x="1664" y="3"/>
                </a:lnTo>
                <a:lnTo>
                  <a:pt x="1608" y="0"/>
                </a:lnTo>
                <a:lnTo>
                  <a:pt x="1556" y="3"/>
                </a:lnTo>
                <a:lnTo>
                  <a:pt x="1504" y="10"/>
                </a:lnTo>
                <a:lnTo>
                  <a:pt x="1449" y="24"/>
                </a:lnTo>
                <a:lnTo>
                  <a:pt x="1400" y="42"/>
                </a:lnTo>
                <a:lnTo>
                  <a:pt x="1348" y="66"/>
                </a:lnTo>
                <a:lnTo>
                  <a:pt x="1303" y="94"/>
                </a:lnTo>
                <a:lnTo>
                  <a:pt x="1258" y="125"/>
                </a:lnTo>
                <a:lnTo>
                  <a:pt x="1213" y="163"/>
                </a:lnTo>
                <a:lnTo>
                  <a:pt x="164" y="1216"/>
                </a:lnTo>
                <a:lnTo>
                  <a:pt x="164" y="1216"/>
                </a:lnTo>
                <a:lnTo>
                  <a:pt x="125" y="1257"/>
                </a:lnTo>
                <a:lnTo>
                  <a:pt x="91" y="1302"/>
                </a:lnTo>
                <a:lnTo>
                  <a:pt x="63" y="1351"/>
                </a:lnTo>
                <a:lnTo>
                  <a:pt x="42" y="1400"/>
                </a:lnTo>
                <a:lnTo>
                  <a:pt x="21" y="1452"/>
                </a:lnTo>
                <a:lnTo>
                  <a:pt x="11" y="1504"/>
                </a:lnTo>
                <a:lnTo>
                  <a:pt x="0" y="1556"/>
                </a:lnTo>
                <a:lnTo>
                  <a:pt x="0" y="1612"/>
                </a:lnTo>
                <a:lnTo>
                  <a:pt x="0" y="1664"/>
                </a:lnTo>
                <a:lnTo>
                  <a:pt x="11" y="1719"/>
                </a:lnTo>
                <a:lnTo>
                  <a:pt x="21" y="1771"/>
                </a:lnTo>
                <a:lnTo>
                  <a:pt x="42" y="1823"/>
                </a:lnTo>
                <a:lnTo>
                  <a:pt x="63" y="1872"/>
                </a:lnTo>
                <a:lnTo>
                  <a:pt x="91" y="1921"/>
                </a:lnTo>
                <a:lnTo>
                  <a:pt x="125" y="1966"/>
                </a:lnTo>
                <a:lnTo>
                  <a:pt x="164" y="2007"/>
                </a:lnTo>
                <a:lnTo>
                  <a:pt x="164" y="20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E6ADEC5C-0129-BF93-0116-C7FFAA1BF36B}"/>
              </a:ext>
            </a:extLst>
          </p:cNvPr>
          <p:cNvSpPr>
            <a:spLocks/>
          </p:cNvSpPr>
          <p:nvPr/>
        </p:nvSpPr>
        <p:spPr bwMode="auto">
          <a:xfrm>
            <a:off x="3033753" y="2890001"/>
            <a:ext cx="1393293" cy="1394591"/>
          </a:xfrm>
          <a:custGeom>
            <a:avLst/>
            <a:gdLst>
              <a:gd name="T0" fmla="*/ 1213 w 3220"/>
              <a:gd name="T1" fmla="*/ 3056 h 3223"/>
              <a:gd name="T2" fmla="*/ 1258 w 3220"/>
              <a:gd name="T3" fmla="*/ 3095 h 3223"/>
              <a:gd name="T4" fmla="*/ 1348 w 3220"/>
              <a:gd name="T5" fmla="*/ 3157 h 3223"/>
              <a:gd name="T6" fmla="*/ 1449 w 3220"/>
              <a:gd name="T7" fmla="*/ 3199 h 3223"/>
              <a:gd name="T8" fmla="*/ 1556 w 3220"/>
              <a:gd name="T9" fmla="*/ 3220 h 3223"/>
              <a:gd name="T10" fmla="*/ 1664 w 3220"/>
              <a:gd name="T11" fmla="*/ 3220 h 3223"/>
              <a:gd name="T12" fmla="*/ 1768 w 3220"/>
              <a:gd name="T13" fmla="*/ 3199 h 3223"/>
              <a:gd name="T14" fmla="*/ 1869 w 3220"/>
              <a:gd name="T15" fmla="*/ 3157 h 3223"/>
              <a:gd name="T16" fmla="*/ 1963 w 3220"/>
              <a:gd name="T17" fmla="*/ 3095 h 3223"/>
              <a:gd name="T18" fmla="*/ 3057 w 3220"/>
              <a:gd name="T19" fmla="*/ 2007 h 3223"/>
              <a:gd name="T20" fmla="*/ 3095 w 3220"/>
              <a:gd name="T21" fmla="*/ 1966 h 3223"/>
              <a:gd name="T22" fmla="*/ 3157 w 3220"/>
              <a:gd name="T23" fmla="*/ 1872 h 3223"/>
              <a:gd name="T24" fmla="*/ 3196 w 3220"/>
              <a:gd name="T25" fmla="*/ 1771 h 3223"/>
              <a:gd name="T26" fmla="*/ 3216 w 3220"/>
              <a:gd name="T27" fmla="*/ 1664 h 3223"/>
              <a:gd name="T28" fmla="*/ 3216 w 3220"/>
              <a:gd name="T29" fmla="*/ 1556 h 3223"/>
              <a:gd name="T30" fmla="*/ 3196 w 3220"/>
              <a:gd name="T31" fmla="*/ 1452 h 3223"/>
              <a:gd name="T32" fmla="*/ 3157 w 3220"/>
              <a:gd name="T33" fmla="*/ 1351 h 3223"/>
              <a:gd name="T34" fmla="*/ 3095 w 3220"/>
              <a:gd name="T35" fmla="*/ 1257 h 3223"/>
              <a:gd name="T36" fmla="*/ 2004 w 3220"/>
              <a:gd name="T37" fmla="*/ 163 h 3223"/>
              <a:gd name="T38" fmla="*/ 1963 w 3220"/>
              <a:gd name="T39" fmla="*/ 125 h 3223"/>
              <a:gd name="T40" fmla="*/ 1869 w 3220"/>
              <a:gd name="T41" fmla="*/ 66 h 3223"/>
              <a:gd name="T42" fmla="*/ 1768 w 3220"/>
              <a:gd name="T43" fmla="*/ 24 h 3223"/>
              <a:gd name="T44" fmla="*/ 1664 w 3220"/>
              <a:gd name="T45" fmla="*/ 3 h 3223"/>
              <a:gd name="T46" fmla="*/ 1556 w 3220"/>
              <a:gd name="T47" fmla="*/ 3 h 3223"/>
              <a:gd name="T48" fmla="*/ 1449 w 3220"/>
              <a:gd name="T49" fmla="*/ 24 h 3223"/>
              <a:gd name="T50" fmla="*/ 1348 w 3220"/>
              <a:gd name="T51" fmla="*/ 66 h 3223"/>
              <a:gd name="T52" fmla="*/ 1258 w 3220"/>
              <a:gd name="T53" fmla="*/ 125 h 3223"/>
              <a:gd name="T54" fmla="*/ 164 w 3220"/>
              <a:gd name="T55" fmla="*/ 1216 h 3223"/>
              <a:gd name="T56" fmla="*/ 125 w 3220"/>
              <a:gd name="T57" fmla="*/ 1257 h 3223"/>
              <a:gd name="T58" fmla="*/ 63 w 3220"/>
              <a:gd name="T59" fmla="*/ 1351 h 3223"/>
              <a:gd name="T60" fmla="*/ 21 w 3220"/>
              <a:gd name="T61" fmla="*/ 1452 h 3223"/>
              <a:gd name="T62" fmla="*/ 0 w 3220"/>
              <a:gd name="T63" fmla="*/ 1556 h 3223"/>
              <a:gd name="T64" fmla="*/ 0 w 3220"/>
              <a:gd name="T65" fmla="*/ 1664 h 3223"/>
              <a:gd name="T66" fmla="*/ 21 w 3220"/>
              <a:gd name="T67" fmla="*/ 1771 h 3223"/>
              <a:gd name="T68" fmla="*/ 63 w 3220"/>
              <a:gd name="T69" fmla="*/ 1872 h 3223"/>
              <a:gd name="T70" fmla="*/ 125 w 3220"/>
              <a:gd name="T71" fmla="*/ 1966 h 3223"/>
              <a:gd name="T72" fmla="*/ 164 w 3220"/>
              <a:gd name="T73" fmla="*/ 2007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220" h="3223">
                <a:moveTo>
                  <a:pt x="164" y="2007"/>
                </a:moveTo>
                <a:lnTo>
                  <a:pt x="1213" y="3056"/>
                </a:lnTo>
                <a:lnTo>
                  <a:pt x="1213" y="3056"/>
                </a:lnTo>
                <a:lnTo>
                  <a:pt x="1258" y="3095"/>
                </a:lnTo>
                <a:lnTo>
                  <a:pt x="1303" y="3129"/>
                </a:lnTo>
                <a:lnTo>
                  <a:pt x="1348" y="3157"/>
                </a:lnTo>
                <a:lnTo>
                  <a:pt x="1400" y="3181"/>
                </a:lnTo>
                <a:lnTo>
                  <a:pt x="1449" y="3199"/>
                </a:lnTo>
                <a:lnTo>
                  <a:pt x="1504" y="3213"/>
                </a:lnTo>
                <a:lnTo>
                  <a:pt x="1556" y="3220"/>
                </a:lnTo>
                <a:lnTo>
                  <a:pt x="1608" y="3223"/>
                </a:lnTo>
                <a:lnTo>
                  <a:pt x="1664" y="3220"/>
                </a:lnTo>
                <a:lnTo>
                  <a:pt x="1716" y="3213"/>
                </a:lnTo>
                <a:lnTo>
                  <a:pt x="1768" y="3199"/>
                </a:lnTo>
                <a:lnTo>
                  <a:pt x="1820" y="3181"/>
                </a:lnTo>
                <a:lnTo>
                  <a:pt x="1869" y="3157"/>
                </a:lnTo>
                <a:lnTo>
                  <a:pt x="1918" y="3129"/>
                </a:lnTo>
                <a:lnTo>
                  <a:pt x="1963" y="3095"/>
                </a:lnTo>
                <a:lnTo>
                  <a:pt x="2004" y="3056"/>
                </a:lnTo>
                <a:lnTo>
                  <a:pt x="3057" y="2007"/>
                </a:lnTo>
                <a:lnTo>
                  <a:pt x="3057" y="2007"/>
                </a:lnTo>
                <a:lnTo>
                  <a:pt x="3095" y="1966"/>
                </a:lnTo>
                <a:lnTo>
                  <a:pt x="3130" y="1921"/>
                </a:lnTo>
                <a:lnTo>
                  <a:pt x="3157" y="1872"/>
                </a:lnTo>
                <a:lnTo>
                  <a:pt x="3178" y="1823"/>
                </a:lnTo>
                <a:lnTo>
                  <a:pt x="3196" y="1771"/>
                </a:lnTo>
                <a:lnTo>
                  <a:pt x="3209" y="1719"/>
                </a:lnTo>
                <a:lnTo>
                  <a:pt x="3216" y="1664"/>
                </a:lnTo>
                <a:lnTo>
                  <a:pt x="3220" y="1612"/>
                </a:lnTo>
                <a:lnTo>
                  <a:pt x="3216" y="1556"/>
                </a:lnTo>
                <a:lnTo>
                  <a:pt x="3209" y="1504"/>
                </a:lnTo>
                <a:lnTo>
                  <a:pt x="3196" y="1452"/>
                </a:lnTo>
                <a:lnTo>
                  <a:pt x="3178" y="1400"/>
                </a:lnTo>
                <a:lnTo>
                  <a:pt x="3157" y="1351"/>
                </a:lnTo>
                <a:lnTo>
                  <a:pt x="3130" y="1302"/>
                </a:lnTo>
                <a:lnTo>
                  <a:pt x="3095" y="1257"/>
                </a:lnTo>
                <a:lnTo>
                  <a:pt x="3057" y="1216"/>
                </a:lnTo>
                <a:lnTo>
                  <a:pt x="2004" y="163"/>
                </a:lnTo>
                <a:lnTo>
                  <a:pt x="2004" y="163"/>
                </a:lnTo>
                <a:lnTo>
                  <a:pt x="1963" y="125"/>
                </a:lnTo>
                <a:lnTo>
                  <a:pt x="1918" y="94"/>
                </a:lnTo>
                <a:lnTo>
                  <a:pt x="1869" y="66"/>
                </a:lnTo>
                <a:lnTo>
                  <a:pt x="1820" y="42"/>
                </a:lnTo>
                <a:lnTo>
                  <a:pt x="1768" y="24"/>
                </a:lnTo>
                <a:lnTo>
                  <a:pt x="1716" y="10"/>
                </a:lnTo>
                <a:lnTo>
                  <a:pt x="1664" y="3"/>
                </a:lnTo>
                <a:lnTo>
                  <a:pt x="1608" y="0"/>
                </a:lnTo>
                <a:lnTo>
                  <a:pt x="1556" y="3"/>
                </a:lnTo>
                <a:lnTo>
                  <a:pt x="1504" y="10"/>
                </a:lnTo>
                <a:lnTo>
                  <a:pt x="1449" y="24"/>
                </a:lnTo>
                <a:lnTo>
                  <a:pt x="1400" y="42"/>
                </a:lnTo>
                <a:lnTo>
                  <a:pt x="1348" y="66"/>
                </a:lnTo>
                <a:lnTo>
                  <a:pt x="1303" y="94"/>
                </a:lnTo>
                <a:lnTo>
                  <a:pt x="1258" y="125"/>
                </a:lnTo>
                <a:lnTo>
                  <a:pt x="1213" y="163"/>
                </a:lnTo>
                <a:lnTo>
                  <a:pt x="164" y="1216"/>
                </a:lnTo>
                <a:lnTo>
                  <a:pt x="164" y="1216"/>
                </a:lnTo>
                <a:lnTo>
                  <a:pt x="125" y="1257"/>
                </a:lnTo>
                <a:lnTo>
                  <a:pt x="91" y="1302"/>
                </a:lnTo>
                <a:lnTo>
                  <a:pt x="63" y="1351"/>
                </a:lnTo>
                <a:lnTo>
                  <a:pt x="42" y="1400"/>
                </a:lnTo>
                <a:lnTo>
                  <a:pt x="21" y="1452"/>
                </a:lnTo>
                <a:lnTo>
                  <a:pt x="11" y="1504"/>
                </a:lnTo>
                <a:lnTo>
                  <a:pt x="0" y="1556"/>
                </a:lnTo>
                <a:lnTo>
                  <a:pt x="0" y="1612"/>
                </a:lnTo>
                <a:lnTo>
                  <a:pt x="0" y="1664"/>
                </a:lnTo>
                <a:lnTo>
                  <a:pt x="11" y="1719"/>
                </a:lnTo>
                <a:lnTo>
                  <a:pt x="21" y="1771"/>
                </a:lnTo>
                <a:lnTo>
                  <a:pt x="42" y="1823"/>
                </a:lnTo>
                <a:lnTo>
                  <a:pt x="63" y="1872"/>
                </a:lnTo>
                <a:lnTo>
                  <a:pt x="91" y="1921"/>
                </a:lnTo>
                <a:lnTo>
                  <a:pt x="125" y="1966"/>
                </a:lnTo>
                <a:lnTo>
                  <a:pt x="164" y="2007"/>
                </a:lnTo>
                <a:lnTo>
                  <a:pt x="164" y="200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7CE148DC-752C-1D2F-7BE0-1C53F148FDA6}"/>
              </a:ext>
            </a:extLst>
          </p:cNvPr>
          <p:cNvSpPr>
            <a:spLocks/>
          </p:cNvSpPr>
          <p:nvPr/>
        </p:nvSpPr>
        <p:spPr bwMode="auto">
          <a:xfrm>
            <a:off x="4847630" y="2890001"/>
            <a:ext cx="1393293" cy="1394591"/>
          </a:xfrm>
          <a:custGeom>
            <a:avLst/>
            <a:gdLst>
              <a:gd name="T0" fmla="*/ 1212 w 3220"/>
              <a:gd name="T1" fmla="*/ 3056 h 3223"/>
              <a:gd name="T2" fmla="*/ 1257 w 3220"/>
              <a:gd name="T3" fmla="*/ 3095 h 3223"/>
              <a:gd name="T4" fmla="*/ 1348 w 3220"/>
              <a:gd name="T5" fmla="*/ 3157 h 3223"/>
              <a:gd name="T6" fmla="*/ 1452 w 3220"/>
              <a:gd name="T7" fmla="*/ 3199 h 3223"/>
              <a:gd name="T8" fmla="*/ 1556 w 3220"/>
              <a:gd name="T9" fmla="*/ 3220 h 3223"/>
              <a:gd name="T10" fmla="*/ 1664 w 3220"/>
              <a:gd name="T11" fmla="*/ 3220 h 3223"/>
              <a:gd name="T12" fmla="*/ 1768 w 3220"/>
              <a:gd name="T13" fmla="*/ 3199 h 3223"/>
              <a:gd name="T14" fmla="*/ 1869 w 3220"/>
              <a:gd name="T15" fmla="*/ 3157 h 3223"/>
              <a:gd name="T16" fmla="*/ 1962 w 3220"/>
              <a:gd name="T17" fmla="*/ 3095 h 3223"/>
              <a:gd name="T18" fmla="*/ 3056 w 3220"/>
              <a:gd name="T19" fmla="*/ 2007 h 3223"/>
              <a:gd name="T20" fmla="*/ 3095 w 3220"/>
              <a:gd name="T21" fmla="*/ 1966 h 3223"/>
              <a:gd name="T22" fmla="*/ 3157 w 3220"/>
              <a:gd name="T23" fmla="*/ 1872 h 3223"/>
              <a:gd name="T24" fmla="*/ 3199 w 3220"/>
              <a:gd name="T25" fmla="*/ 1771 h 3223"/>
              <a:gd name="T26" fmla="*/ 3216 w 3220"/>
              <a:gd name="T27" fmla="*/ 1664 h 3223"/>
              <a:gd name="T28" fmla="*/ 3216 w 3220"/>
              <a:gd name="T29" fmla="*/ 1556 h 3223"/>
              <a:gd name="T30" fmla="*/ 3199 w 3220"/>
              <a:gd name="T31" fmla="*/ 1452 h 3223"/>
              <a:gd name="T32" fmla="*/ 3157 w 3220"/>
              <a:gd name="T33" fmla="*/ 1351 h 3223"/>
              <a:gd name="T34" fmla="*/ 3095 w 3220"/>
              <a:gd name="T35" fmla="*/ 1257 h 3223"/>
              <a:gd name="T36" fmla="*/ 2008 w 3220"/>
              <a:gd name="T37" fmla="*/ 163 h 3223"/>
              <a:gd name="T38" fmla="*/ 1962 w 3220"/>
              <a:gd name="T39" fmla="*/ 125 h 3223"/>
              <a:gd name="T40" fmla="*/ 1869 w 3220"/>
              <a:gd name="T41" fmla="*/ 66 h 3223"/>
              <a:gd name="T42" fmla="*/ 1768 w 3220"/>
              <a:gd name="T43" fmla="*/ 24 h 3223"/>
              <a:gd name="T44" fmla="*/ 1664 w 3220"/>
              <a:gd name="T45" fmla="*/ 3 h 3223"/>
              <a:gd name="T46" fmla="*/ 1556 w 3220"/>
              <a:gd name="T47" fmla="*/ 3 h 3223"/>
              <a:gd name="T48" fmla="*/ 1452 w 3220"/>
              <a:gd name="T49" fmla="*/ 24 h 3223"/>
              <a:gd name="T50" fmla="*/ 1348 w 3220"/>
              <a:gd name="T51" fmla="*/ 66 h 3223"/>
              <a:gd name="T52" fmla="*/ 1257 w 3220"/>
              <a:gd name="T53" fmla="*/ 125 h 3223"/>
              <a:gd name="T54" fmla="*/ 164 w 3220"/>
              <a:gd name="T55" fmla="*/ 1216 h 3223"/>
              <a:gd name="T56" fmla="*/ 125 w 3220"/>
              <a:gd name="T57" fmla="*/ 1257 h 3223"/>
              <a:gd name="T58" fmla="*/ 63 w 3220"/>
              <a:gd name="T59" fmla="*/ 1351 h 3223"/>
              <a:gd name="T60" fmla="*/ 21 w 3220"/>
              <a:gd name="T61" fmla="*/ 1452 h 3223"/>
              <a:gd name="T62" fmla="*/ 4 w 3220"/>
              <a:gd name="T63" fmla="*/ 1556 h 3223"/>
              <a:gd name="T64" fmla="*/ 4 w 3220"/>
              <a:gd name="T65" fmla="*/ 1664 h 3223"/>
              <a:gd name="T66" fmla="*/ 21 w 3220"/>
              <a:gd name="T67" fmla="*/ 1771 h 3223"/>
              <a:gd name="T68" fmla="*/ 63 w 3220"/>
              <a:gd name="T69" fmla="*/ 1872 h 3223"/>
              <a:gd name="T70" fmla="*/ 125 w 3220"/>
              <a:gd name="T71" fmla="*/ 1966 h 3223"/>
              <a:gd name="T72" fmla="*/ 164 w 3220"/>
              <a:gd name="T73" fmla="*/ 2007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220" h="3223">
                <a:moveTo>
                  <a:pt x="164" y="2007"/>
                </a:moveTo>
                <a:lnTo>
                  <a:pt x="1212" y="3056"/>
                </a:lnTo>
                <a:lnTo>
                  <a:pt x="1212" y="3056"/>
                </a:lnTo>
                <a:lnTo>
                  <a:pt x="1257" y="3095"/>
                </a:lnTo>
                <a:lnTo>
                  <a:pt x="1303" y="3129"/>
                </a:lnTo>
                <a:lnTo>
                  <a:pt x="1348" y="3157"/>
                </a:lnTo>
                <a:lnTo>
                  <a:pt x="1400" y="3181"/>
                </a:lnTo>
                <a:lnTo>
                  <a:pt x="1452" y="3199"/>
                </a:lnTo>
                <a:lnTo>
                  <a:pt x="1504" y="3213"/>
                </a:lnTo>
                <a:lnTo>
                  <a:pt x="1556" y="3220"/>
                </a:lnTo>
                <a:lnTo>
                  <a:pt x="1608" y="3223"/>
                </a:lnTo>
                <a:lnTo>
                  <a:pt x="1664" y="3220"/>
                </a:lnTo>
                <a:lnTo>
                  <a:pt x="1716" y="3213"/>
                </a:lnTo>
                <a:lnTo>
                  <a:pt x="1768" y="3199"/>
                </a:lnTo>
                <a:lnTo>
                  <a:pt x="1820" y="3181"/>
                </a:lnTo>
                <a:lnTo>
                  <a:pt x="1869" y="3157"/>
                </a:lnTo>
                <a:lnTo>
                  <a:pt x="1917" y="3129"/>
                </a:lnTo>
                <a:lnTo>
                  <a:pt x="1962" y="3095"/>
                </a:lnTo>
                <a:lnTo>
                  <a:pt x="2008" y="3056"/>
                </a:lnTo>
                <a:lnTo>
                  <a:pt x="3056" y="2007"/>
                </a:lnTo>
                <a:lnTo>
                  <a:pt x="3056" y="2007"/>
                </a:lnTo>
                <a:lnTo>
                  <a:pt x="3095" y="1966"/>
                </a:lnTo>
                <a:lnTo>
                  <a:pt x="3129" y="1921"/>
                </a:lnTo>
                <a:lnTo>
                  <a:pt x="3157" y="1872"/>
                </a:lnTo>
                <a:lnTo>
                  <a:pt x="3178" y="1823"/>
                </a:lnTo>
                <a:lnTo>
                  <a:pt x="3199" y="1771"/>
                </a:lnTo>
                <a:lnTo>
                  <a:pt x="3209" y="1719"/>
                </a:lnTo>
                <a:lnTo>
                  <a:pt x="3216" y="1664"/>
                </a:lnTo>
                <a:lnTo>
                  <a:pt x="3220" y="1612"/>
                </a:lnTo>
                <a:lnTo>
                  <a:pt x="3216" y="1556"/>
                </a:lnTo>
                <a:lnTo>
                  <a:pt x="3209" y="1504"/>
                </a:lnTo>
                <a:lnTo>
                  <a:pt x="3199" y="1452"/>
                </a:lnTo>
                <a:lnTo>
                  <a:pt x="3178" y="1400"/>
                </a:lnTo>
                <a:lnTo>
                  <a:pt x="3157" y="1351"/>
                </a:lnTo>
                <a:lnTo>
                  <a:pt x="3129" y="1302"/>
                </a:lnTo>
                <a:lnTo>
                  <a:pt x="3095" y="1257"/>
                </a:lnTo>
                <a:lnTo>
                  <a:pt x="3056" y="1216"/>
                </a:lnTo>
                <a:lnTo>
                  <a:pt x="2008" y="163"/>
                </a:lnTo>
                <a:lnTo>
                  <a:pt x="2008" y="163"/>
                </a:lnTo>
                <a:lnTo>
                  <a:pt x="1962" y="125"/>
                </a:lnTo>
                <a:lnTo>
                  <a:pt x="1917" y="94"/>
                </a:lnTo>
                <a:lnTo>
                  <a:pt x="1869" y="66"/>
                </a:lnTo>
                <a:lnTo>
                  <a:pt x="1820" y="42"/>
                </a:lnTo>
                <a:lnTo>
                  <a:pt x="1768" y="24"/>
                </a:lnTo>
                <a:lnTo>
                  <a:pt x="1716" y="10"/>
                </a:lnTo>
                <a:lnTo>
                  <a:pt x="1664" y="3"/>
                </a:lnTo>
                <a:lnTo>
                  <a:pt x="1608" y="0"/>
                </a:lnTo>
                <a:lnTo>
                  <a:pt x="1556" y="3"/>
                </a:lnTo>
                <a:lnTo>
                  <a:pt x="1504" y="10"/>
                </a:lnTo>
                <a:lnTo>
                  <a:pt x="1452" y="24"/>
                </a:lnTo>
                <a:lnTo>
                  <a:pt x="1400" y="42"/>
                </a:lnTo>
                <a:lnTo>
                  <a:pt x="1348" y="66"/>
                </a:lnTo>
                <a:lnTo>
                  <a:pt x="1303" y="94"/>
                </a:lnTo>
                <a:lnTo>
                  <a:pt x="1257" y="125"/>
                </a:lnTo>
                <a:lnTo>
                  <a:pt x="1212" y="163"/>
                </a:lnTo>
                <a:lnTo>
                  <a:pt x="164" y="1216"/>
                </a:lnTo>
                <a:lnTo>
                  <a:pt x="164" y="1216"/>
                </a:lnTo>
                <a:lnTo>
                  <a:pt x="125" y="1257"/>
                </a:lnTo>
                <a:lnTo>
                  <a:pt x="91" y="1302"/>
                </a:lnTo>
                <a:lnTo>
                  <a:pt x="63" y="1351"/>
                </a:lnTo>
                <a:lnTo>
                  <a:pt x="42" y="1400"/>
                </a:lnTo>
                <a:lnTo>
                  <a:pt x="21" y="1452"/>
                </a:lnTo>
                <a:lnTo>
                  <a:pt x="11" y="1504"/>
                </a:lnTo>
                <a:lnTo>
                  <a:pt x="4" y="1556"/>
                </a:lnTo>
                <a:lnTo>
                  <a:pt x="0" y="1612"/>
                </a:lnTo>
                <a:lnTo>
                  <a:pt x="4" y="1664"/>
                </a:lnTo>
                <a:lnTo>
                  <a:pt x="11" y="1719"/>
                </a:lnTo>
                <a:lnTo>
                  <a:pt x="21" y="1771"/>
                </a:lnTo>
                <a:lnTo>
                  <a:pt x="42" y="1823"/>
                </a:lnTo>
                <a:lnTo>
                  <a:pt x="63" y="1872"/>
                </a:lnTo>
                <a:lnTo>
                  <a:pt x="91" y="1921"/>
                </a:lnTo>
                <a:lnTo>
                  <a:pt x="125" y="1966"/>
                </a:lnTo>
                <a:lnTo>
                  <a:pt x="164" y="2007"/>
                </a:lnTo>
                <a:lnTo>
                  <a:pt x="164" y="20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8" name="Freeform 28">
            <a:extLst>
              <a:ext uri="{FF2B5EF4-FFF2-40B4-BE49-F238E27FC236}">
                <a16:creationId xmlns:a16="http://schemas.microsoft.com/office/drawing/2014/main" id="{64FD9FE8-46D2-E7A0-1864-28594A4706D9}"/>
              </a:ext>
            </a:extLst>
          </p:cNvPr>
          <p:cNvSpPr>
            <a:spLocks/>
          </p:cNvSpPr>
          <p:nvPr/>
        </p:nvSpPr>
        <p:spPr bwMode="auto">
          <a:xfrm>
            <a:off x="4847630" y="1076124"/>
            <a:ext cx="1393293" cy="1394591"/>
          </a:xfrm>
          <a:custGeom>
            <a:avLst/>
            <a:gdLst>
              <a:gd name="T0" fmla="*/ 1212 w 3220"/>
              <a:gd name="T1" fmla="*/ 3056 h 3223"/>
              <a:gd name="T2" fmla="*/ 1257 w 3220"/>
              <a:gd name="T3" fmla="*/ 3095 h 3223"/>
              <a:gd name="T4" fmla="*/ 1348 w 3220"/>
              <a:gd name="T5" fmla="*/ 3157 h 3223"/>
              <a:gd name="T6" fmla="*/ 1452 w 3220"/>
              <a:gd name="T7" fmla="*/ 3199 h 3223"/>
              <a:gd name="T8" fmla="*/ 1556 w 3220"/>
              <a:gd name="T9" fmla="*/ 3220 h 3223"/>
              <a:gd name="T10" fmla="*/ 1664 w 3220"/>
              <a:gd name="T11" fmla="*/ 3220 h 3223"/>
              <a:gd name="T12" fmla="*/ 1768 w 3220"/>
              <a:gd name="T13" fmla="*/ 3199 h 3223"/>
              <a:gd name="T14" fmla="*/ 1869 w 3220"/>
              <a:gd name="T15" fmla="*/ 3157 h 3223"/>
              <a:gd name="T16" fmla="*/ 1962 w 3220"/>
              <a:gd name="T17" fmla="*/ 3095 h 3223"/>
              <a:gd name="T18" fmla="*/ 3056 w 3220"/>
              <a:gd name="T19" fmla="*/ 2007 h 3223"/>
              <a:gd name="T20" fmla="*/ 3095 w 3220"/>
              <a:gd name="T21" fmla="*/ 1966 h 3223"/>
              <a:gd name="T22" fmla="*/ 3157 w 3220"/>
              <a:gd name="T23" fmla="*/ 1872 h 3223"/>
              <a:gd name="T24" fmla="*/ 3199 w 3220"/>
              <a:gd name="T25" fmla="*/ 1771 h 3223"/>
              <a:gd name="T26" fmla="*/ 3216 w 3220"/>
              <a:gd name="T27" fmla="*/ 1664 h 3223"/>
              <a:gd name="T28" fmla="*/ 3216 w 3220"/>
              <a:gd name="T29" fmla="*/ 1556 h 3223"/>
              <a:gd name="T30" fmla="*/ 3199 w 3220"/>
              <a:gd name="T31" fmla="*/ 1452 h 3223"/>
              <a:gd name="T32" fmla="*/ 3157 w 3220"/>
              <a:gd name="T33" fmla="*/ 1351 h 3223"/>
              <a:gd name="T34" fmla="*/ 3095 w 3220"/>
              <a:gd name="T35" fmla="*/ 1257 h 3223"/>
              <a:gd name="T36" fmla="*/ 2008 w 3220"/>
              <a:gd name="T37" fmla="*/ 163 h 3223"/>
              <a:gd name="T38" fmla="*/ 1962 w 3220"/>
              <a:gd name="T39" fmla="*/ 125 h 3223"/>
              <a:gd name="T40" fmla="*/ 1869 w 3220"/>
              <a:gd name="T41" fmla="*/ 66 h 3223"/>
              <a:gd name="T42" fmla="*/ 1768 w 3220"/>
              <a:gd name="T43" fmla="*/ 24 h 3223"/>
              <a:gd name="T44" fmla="*/ 1664 w 3220"/>
              <a:gd name="T45" fmla="*/ 3 h 3223"/>
              <a:gd name="T46" fmla="*/ 1556 w 3220"/>
              <a:gd name="T47" fmla="*/ 3 h 3223"/>
              <a:gd name="T48" fmla="*/ 1452 w 3220"/>
              <a:gd name="T49" fmla="*/ 24 h 3223"/>
              <a:gd name="T50" fmla="*/ 1348 w 3220"/>
              <a:gd name="T51" fmla="*/ 66 h 3223"/>
              <a:gd name="T52" fmla="*/ 1257 w 3220"/>
              <a:gd name="T53" fmla="*/ 125 h 3223"/>
              <a:gd name="T54" fmla="*/ 164 w 3220"/>
              <a:gd name="T55" fmla="*/ 1216 h 3223"/>
              <a:gd name="T56" fmla="*/ 125 w 3220"/>
              <a:gd name="T57" fmla="*/ 1257 h 3223"/>
              <a:gd name="T58" fmla="*/ 63 w 3220"/>
              <a:gd name="T59" fmla="*/ 1351 h 3223"/>
              <a:gd name="T60" fmla="*/ 21 w 3220"/>
              <a:gd name="T61" fmla="*/ 1452 h 3223"/>
              <a:gd name="T62" fmla="*/ 4 w 3220"/>
              <a:gd name="T63" fmla="*/ 1556 h 3223"/>
              <a:gd name="T64" fmla="*/ 4 w 3220"/>
              <a:gd name="T65" fmla="*/ 1664 h 3223"/>
              <a:gd name="T66" fmla="*/ 21 w 3220"/>
              <a:gd name="T67" fmla="*/ 1771 h 3223"/>
              <a:gd name="T68" fmla="*/ 63 w 3220"/>
              <a:gd name="T69" fmla="*/ 1872 h 3223"/>
              <a:gd name="T70" fmla="*/ 125 w 3220"/>
              <a:gd name="T71" fmla="*/ 1966 h 3223"/>
              <a:gd name="T72" fmla="*/ 164 w 3220"/>
              <a:gd name="T73" fmla="*/ 2007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220" h="3223">
                <a:moveTo>
                  <a:pt x="164" y="2007"/>
                </a:moveTo>
                <a:lnTo>
                  <a:pt x="1212" y="3056"/>
                </a:lnTo>
                <a:lnTo>
                  <a:pt x="1212" y="3056"/>
                </a:lnTo>
                <a:lnTo>
                  <a:pt x="1257" y="3095"/>
                </a:lnTo>
                <a:lnTo>
                  <a:pt x="1303" y="3129"/>
                </a:lnTo>
                <a:lnTo>
                  <a:pt x="1348" y="3157"/>
                </a:lnTo>
                <a:lnTo>
                  <a:pt x="1400" y="3181"/>
                </a:lnTo>
                <a:lnTo>
                  <a:pt x="1452" y="3199"/>
                </a:lnTo>
                <a:lnTo>
                  <a:pt x="1504" y="3213"/>
                </a:lnTo>
                <a:lnTo>
                  <a:pt x="1556" y="3220"/>
                </a:lnTo>
                <a:lnTo>
                  <a:pt x="1608" y="3223"/>
                </a:lnTo>
                <a:lnTo>
                  <a:pt x="1664" y="3220"/>
                </a:lnTo>
                <a:lnTo>
                  <a:pt x="1716" y="3213"/>
                </a:lnTo>
                <a:lnTo>
                  <a:pt x="1768" y="3199"/>
                </a:lnTo>
                <a:lnTo>
                  <a:pt x="1820" y="3181"/>
                </a:lnTo>
                <a:lnTo>
                  <a:pt x="1869" y="3157"/>
                </a:lnTo>
                <a:lnTo>
                  <a:pt x="1917" y="3129"/>
                </a:lnTo>
                <a:lnTo>
                  <a:pt x="1962" y="3095"/>
                </a:lnTo>
                <a:lnTo>
                  <a:pt x="2008" y="3056"/>
                </a:lnTo>
                <a:lnTo>
                  <a:pt x="3056" y="2007"/>
                </a:lnTo>
                <a:lnTo>
                  <a:pt x="3056" y="2007"/>
                </a:lnTo>
                <a:lnTo>
                  <a:pt x="3095" y="1966"/>
                </a:lnTo>
                <a:lnTo>
                  <a:pt x="3129" y="1921"/>
                </a:lnTo>
                <a:lnTo>
                  <a:pt x="3157" y="1872"/>
                </a:lnTo>
                <a:lnTo>
                  <a:pt x="3178" y="1823"/>
                </a:lnTo>
                <a:lnTo>
                  <a:pt x="3199" y="1771"/>
                </a:lnTo>
                <a:lnTo>
                  <a:pt x="3209" y="1719"/>
                </a:lnTo>
                <a:lnTo>
                  <a:pt x="3216" y="1664"/>
                </a:lnTo>
                <a:lnTo>
                  <a:pt x="3220" y="1612"/>
                </a:lnTo>
                <a:lnTo>
                  <a:pt x="3216" y="1556"/>
                </a:lnTo>
                <a:lnTo>
                  <a:pt x="3209" y="1504"/>
                </a:lnTo>
                <a:lnTo>
                  <a:pt x="3199" y="1452"/>
                </a:lnTo>
                <a:lnTo>
                  <a:pt x="3178" y="1400"/>
                </a:lnTo>
                <a:lnTo>
                  <a:pt x="3157" y="1351"/>
                </a:lnTo>
                <a:lnTo>
                  <a:pt x="3129" y="1302"/>
                </a:lnTo>
                <a:lnTo>
                  <a:pt x="3095" y="1257"/>
                </a:lnTo>
                <a:lnTo>
                  <a:pt x="3056" y="1216"/>
                </a:lnTo>
                <a:lnTo>
                  <a:pt x="2008" y="163"/>
                </a:lnTo>
                <a:lnTo>
                  <a:pt x="2008" y="163"/>
                </a:lnTo>
                <a:lnTo>
                  <a:pt x="1962" y="125"/>
                </a:lnTo>
                <a:lnTo>
                  <a:pt x="1917" y="94"/>
                </a:lnTo>
                <a:lnTo>
                  <a:pt x="1869" y="66"/>
                </a:lnTo>
                <a:lnTo>
                  <a:pt x="1820" y="42"/>
                </a:lnTo>
                <a:lnTo>
                  <a:pt x="1768" y="24"/>
                </a:lnTo>
                <a:lnTo>
                  <a:pt x="1716" y="10"/>
                </a:lnTo>
                <a:lnTo>
                  <a:pt x="1664" y="3"/>
                </a:lnTo>
                <a:lnTo>
                  <a:pt x="1608" y="0"/>
                </a:lnTo>
                <a:lnTo>
                  <a:pt x="1556" y="3"/>
                </a:lnTo>
                <a:lnTo>
                  <a:pt x="1504" y="10"/>
                </a:lnTo>
                <a:lnTo>
                  <a:pt x="1452" y="24"/>
                </a:lnTo>
                <a:lnTo>
                  <a:pt x="1400" y="42"/>
                </a:lnTo>
                <a:lnTo>
                  <a:pt x="1348" y="66"/>
                </a:lnTo>
                <a:lnTo>
                  <a:pt x="1303" y="94"/>
                </a:lnTo>
                <a:lnTo>
                  <a:pt x="1257" y="125"/>
                </a:lnTo>
                <a:lnTo>
                  <a:pt x="1212" y="163"/>
                </a:lnTo>
                <a:lnTo>
                  <a:pt x="164" y="1216"/>
                </a:lnTo>
                <a:lnTo>
                  <a:pt x="164" y="1216"/>
                </a:lnTo>
                <a:lnTo>
                  <a:pt x="125" y="1257"/>
                </a:lnTo>
                <a:lnTo>
                  <a:pt x="91" y="1302"/>
                </a:lnTo>
                <a:lnTo>
                  <a:pt x="63" y="1351"/>
                </a:lnTo>
                <a:lnTo>
                  <a:pt x="42" y="1400"/>
                </a:lnTo>
                <a:lnTo>
                  <a:pt x="21" y="1452"/>
                </a:lnTo>
                <a:lnTo>
                  <a:pt x="11" y="1504"/>
                </a:lnTo>
                <a:lnTo>
                  <a:pt x="4" y="1556"/>
                </a:lnTo>
                <a:lnTo>
                  <a:pt x="0" y="1612"/>
                </a:lnTo>
                <a:lnTo>
                  <a:pt x="4" y="1664"/>
                </a:lnTo>
                <a:lnTo>
                  <a:pt x="11" y="1719"/>
                </a:lnTo>
                <a:lnTo>
                  <a:pt x="21" y="1771"/>
                </a:lnTo>
                <a:lnTo>
                  <a:pt x="42" y="1823"/>
                </a:lnTo>
                <a:lnTo>
                  <a:pt x="63" y="1872"/>
                </a:lnTo>
                <a:lnTo>
                  <a:pt x="91" y="1921"/>
                </a:lnTo>
                <a:lnTo>
                  <a:pt x="125" y="1966"/>
                </a:lnTo>
                <a:lnTo>
                  <a:pt x="164" y="2007"/>
                </a:lnTo>
                <a:lnTo>
                  <a:pt x="164" y="20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63EC499F-388B-11DF-4EE2-81CF168F0921}"/>
              </a:ext>
            </a:extLst>
          </p:cNvPr>
          <p:cNvSpPr>
            <a:spLocks/>
          </p:cNvSpPr>
          <p:nvPr/>
        </p:nvSpPr>
        <p:spPr bwMode="auto">
          <a:xfrm>
            <a:off x="3940259" y="2679709"/>
            <a:ext cx="697079" cy="697079"/>
          </a:xfrm>
          <a:custGeom>
            <a:avLst/>
            <a:gdLst>
              <a:gd name="T0" fmla="*/ 1611 w 1611"/>
              <a:gd name="T1" fmla="*/ 1066 h 1611"/>
              <a:gd name="T2" fmla="*/ 1611 w 1611"/>
              <a:gd name="T3" fmla="*/ 1611 h 1611"/>
              <a:gd name="T4" fmla="*/ 1611 w 1611"/>
              <a:gd name="T5" fmla="*/ 1611 h 1611"/>
              <a:gd name="T6" fmla="*/ 1556 w 1611"/>
              <a:gd name="T7" fmla="*/ 1608 h 1611"/>
              <a:gd name="T8" fmla="*/ 1503 w 1611"/>
              <a:gd name="T9" fmla="*/ 1601 h 1611"/>
              <a:gd name="T10" fmla="*/ 1451 w 1611"/>
              <a:gd name="T11" fmla="*/ 1587 h 1611"/>
              <a:gd name="T12" fmla="*/ 1399 w 1611"/>
              <a:gd name="T13" fmla="*/ 1570 h 1611"/>
              <a:gd name="T14" fmla="*/ 1351 w 1611"/>
              <a:gd name="T15" fmla="*/ 1549 h 1611"/>
              <a:gd name="T16" fmla="*/ 1302 w 1611"/>
              <a:gd name="T17" fmla="*/ 1518 h 1611"/>
              <a:gd name="T18" fmla="*/ 1257 w 1611"/>
              <a:gd name="T19" fmla="*/ 1486 h 1611"/>
              <a:gd name="T20" fmla="*/ 1215 w 1611"/>
              <a:gd name="T21" fmla="*/ 1448 h 1611"/>
              <a:gd name="T22" fmla="*/ 166 w 1611"/>
              <a:gd name="T23" fmla="*/ 396 h 1611"/>
              <a:gd name="T24" fmla="*/ 166 w 1611"/>
              <a:gd name="T25" fmla="*/ 396 h 1611"/>
              <a:gd name="T26" fmla="*/ 125 w 1611"/>
              <a:gd name="T27" fmla="*/ 354 h 1611"/>
              <a:gd name="T28" fmla="*/ 93 w 1611"/>
              <a:gd name="T29" fmla="*/ 309 h 1611"/>
              <a:gd name="T30" fmla="*/ 66 w 1611"/>
              <a:gd name="T31" fmla="*/ 260 h 1611"/>
              <a:gd name="T32" fmla="*/ 41 w 1611"/>
              <a:gd name="T33" fmla="*/ 212 h 1611"/>
              <a:gd name="T34" fmla="*/ 24 w 1611"/>
              <a:gd name="T35" fmla="*/ 160 h 1611"/>
              <a:gd name="T36" fmla="*/ 10 w 1611"/>
              <a:gd name="T37" fmla="*/ 107 h 1611"/>
              <a:gd name="T38" fmla="*/ 3 w 1611"/>
              <a:gd name="T39" fmla="*/ 55 h 1611"/>
              <a:gd name="T40" fmla="*/ 0 w 1611"/>
              <a:gd name="T41" fmla="*/ 0 h 1611"/>
              <a:gd name="T42" fmla="*/ 545 w 1611"/>
              <a:gd name="T43" fmla="*/ 0 h 1611"/>
              <a:gd name="T44" fmla="*/ 545 w 1611"/>
              <a:gd name="T45" fmla="*/ 0 h 1611"/>
              <a:gd name="T46" fmla="*/ 548 w 1611"/>
              <a:gd name="T47" fmla="*/ 38 h 1611"/>
              <a:gd name="T48" fmla="*/ 552 w 1611"/>
              <a:gd name="T49" fmla="*/ 73 h 1611"/>
              <a:gd name="T50" fmla="*/ 562 w 1611"/>
              <a:gd name="T51" fmla="*/ 107 h 1611"/>
              <a:gd name="T52" fmla="*/ 573 w 1611"/>
              <a:gd name="T53" fmla="*/ 139 h 1611"/>
              <a:gd name="T54" fmla="*/ 590 w 1611"/>
              <a:gd name="T55" fmla="*/ 173 h 1611"/>
              <a:gd name="T56" fmla="*/ 607 w 1611"/>
              <a:gd name="T57" fmla="*/ 205 h 1611"/>
              <a:gd name="T58" fmla="*/ 628 w 1611"/>
              <a:gd name="T59" fmla="*/ 236 h 1611"/>
              <a:gd name="T60" fmla="*/ 656 w 1611"/>
              <a:gd name="T61" fmla="*/ 264 h 1611"/>
              <a:gd name="T62" fmla="*/ 1351 w 1611"/>
              <a:gd name="T63" fmla="*/ 958 h 1611"/>
              <a:gd name="T64" fmla="*/ 1351 w 1611"/>
              <a:gd name="T65" fmla="*/ 958 h 1611"/>
              <a:gd name="T66" fmla="*/ 1378 w 1611"/>
              <a:gd name="T67" fmla="*/ 983 h 1611"/>
              <a:gd name="T68" fmla="*/ 1406 w 1611"/>
              <a:gd name="T69" fmla="*/ 1003 h 1611"/>
              <a:gd name="T70" fmla="*/ 1437 w 1611"/>
              <a:gd name="T71" fmla="*/ 1024 h 1611"/>
              <a:gd name="T72" fmla="*/ 1472 w 1611"/>
              <a:gd name="T73" fmla="*/ 1038 h 1611"/>
              <a:gd name="T74" fmla="*/ 1507 w 1611"/>
              <a:gd name="T75" fmla="*/ 1052 h 1611"/>
              <a:gd name="T76" fmla="*/ 1542 w 1611"/>
              <a:gd name="T77" fmla="*/ 1059 h 1611"/>
              <a:gd name="T78" fmla="*/ 1576 w 1611"/>
              <a:gd name="T79" fmla="*/ 1066 h 1611"/>
              <a:gd name="T80" fmla="*/ 1611 w 1611"/>
              <a:gd name="T81" fmla="*/ 1066 h 1611"/>
              <a:gd name="T82" fmla="*/ 1611 w 1611"/>
              <a:gd name="T83" fmla="*/ 1066 h 1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1" h="1611">
                <a:moveTo>
                  <a:pt x="1611" y="1066"/>
                </a:moveTo>
                <a:lnTo>
                  <a:pt x="1611" y="1611"/>
                </a:lnTo>
                <a:lnTo>
                  <a:pt x="1611" y="1611"/>
                </a:lnTo>
                <a:lnTo>
                  <a:pt x="1556" y="1608"/>
                </a:lnTo>
                <a:lnTo>
                  <a:pt x="1503" y="1601"/>
                </a:lnTo>
                <a:lnTo>
                  <a:pt x="1451" y="1587"/>
                </a:lnTo>
                <a:lnTo>
                  <a:pt x="1399" y="1570"/>
                </a:lnTo>
                <a:lnTo>
                  <a:pt x="1351" y="1549"/>
                </a:lnTo>
                <a:lnTo>
                  <a:pt x="1302" y="1518"/>
                </a:lnTo>
                <a:lnTo>
                  <a:pt x="1257" y="1486"/>
                </a:lnTo>
                <a:lnTo>
                  <a:pt x="1215" y="1448"/>
                </a:lnTo>
                <a:lnTo>
                  <a:pt x="166" y="396"/>
                </a:lnTo>
                <a:lnTo>
                  <a:pt x="166" y="396"/>
                </a:lnTo>
                <a:lnTo>
                  <a:pt x="125" y="354"/>
                </a:lnTo>
                <a:lnTo>
                  <a:pt x="93" y="309"/>
                </a:lnTo>
                <a:lnTo>
                  <a:pt x="66" y="260"/>
                </a:lnTo>
                <a:lnTo>
                  <a:pt x="41" y="212"/>
                </a:lnTo>
                <a:lnTo>
                  <a:pt x="24" y="160"/>
                </a:lnTo>
                <a:lnTo>
                  <a:pt x="10" y="107"/>
                </a:lnTo>
                <a:lnTo>
                  <a:pt x="3" y="55"/>
                </a:lnTo>
                <a:lnTo>
                  <a:pt x="0" y="0"/>
                </a:lnTo>
                <a:lnTo>
                  <a:pt x="545" y="0"/>
                </a:lnTo>
                <a:lnTo>
                  <a:pt x="545" y="0"/>
                </a:lnTo>
                <a:lnTo>
                  <a:pt x="548" y="38"/>
                </a:lnTo>
                <a:lnTo>
                  <a:pt x="552" y="73"/>
                </a:lnTo>
                <a:lnTo>
                  <a:pt x="562" y="107"/>
                </a:lnTo>
                <a:lnTo>
                  <a:pt x="573" y="139"/>
                </a:lnTo>
                <a:lnTo>
                  <a:pt x="590" y="173"/>
                </a:lnTo>
                <a:lnTo>
                  <a:pt x="607" y="205"/>
                </a:lnTo>
                <a:lnTo>
                  <a:pt x="628" y="236"/>
                </a:lnTo>
                <a:lnTo>
                  <a:pt x="656" y="264"/>
                </a:lnTo>
                <a:lnTo>
                  <a:pt x="1351" y="958"/>
                </a:lnTo>
                <a:lnTo>
                  <a:pt x="1351" y="958"/>
                </a:lnTo>
                <a:lnTo>
                  <a:pt x="1378" y="983"/>
                </a:lnTo>
                <a:lnTo>
                  <a:pt x="1406" y="1003"/>
                </a:lnTo>
                <a:lnTo>
                  <a:pt x="1437" y="1024"/>
                </a:lnTo>
                <a:lnTo>
                  <a:pt x="1472" y="1038"/>
                </a:lnTo>
                <a:lnTo>
                  <a:pt x="1507" y="1052"/>
                </a:lnTo>
                <a:lnTo>
                  <a:pt x="1542" y="1059"/>
                </a:lnTo>
                <a:lnTo>
                  <a:pt x="1576" y="1066"/>
                </a:lnTo>
                <a:lnTo>
                  <a:pt x="1611" y="1066"/>
                </a:lnTo>
                <a:lnTo>
                  <a:pt x="1611" y="10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0" name="Freeform 30">
            <a:extLst>
              <a:ext uri="{FF2B5EF4-FFF2-40B4-BE49-F238E27FC236}">
                <a16:creationId xmlns:a16="http://schemas.microsoft.com/office/drawing/2014/main" id="{CC352194-E6D8-0ADE-91AC-B3B7EFAD193F}"/>
              </a:ext>
            </a:extLst>
          </p:cNvPr>
          <p:cNvSpPr>
            <a:spLocks/>
          </p:cNvSpPr>
          <p:nvPr/>
        </p:nvSpPr>
        <p:spPr bwMode="auto">
          <a:xfrm>
            <a:off x="3940259" y="1983928"/>
            <a:ext cx="697079" cy="695781"/>
          </a:xfrm>
          <a:custGeom>
            <a:avLst/>
            <a:gdLst>
              <a:gd name="T0" fmla="*/ 1611 w 1611"/>
              <a:gd name="T1" fmla="*/ 0 h 1608"/>
              <a:gd name="T2" fmla="*/ 1611 w 1611"/>
              <a:gd name="T3" fmla="*/ 545 h 1608"/>
              <a:gd name="T4" fmla="*/ 1611 w 1611"/>
              <a:gd name="T5" fmla="*/ 545 h 1608"/>
              <a:gd name="T6" fmla="*/ 1576 w 1611"/>
              <a:gd name="T7" fmla="*/ 545 h 1608"/>
              <a:gd name="T8" fmla="*/ 1542 w 1611"/>
              <a:gd name="T9" fmla="*/ 552 h 1608"/>
              <a:gd name="T10" fmla="*/ 1507 w 1611"/>
              <a:gd name="T11" fmla="*/ 559 h 1608"/>
              <a:gd name="T12" fmla="*/ 1472 w 1611"/>
              <a:gd name="T13" fmla="*/ 573 h 1608"/>
              <a:gd name="T14" fmla="*/ 1437 w 1611"/>
              <a:gd name="T15" fmla="*/ 587 h 1608"/>
              <a:gd name="T16" fmla="*/ 1406 w 1611"/>
              <a:gd name="T17" fmla="*/ 604 h 1608"/>
              <a:gd name="T18" fmla="*/ 1378 w 1611"/>
              <a:gd name="T19" fmla="*/ 628 h 1608"/>
              <a:gd name="T20" fmla="*/ 1351 w 1611"/>
              <a:gd name="T21" fmla="*/ 653 h 1608"/>
              <a:gd name="T22" fmla="*/ 656 w 1611"/>
              <a:gd name="T23" fmla="*/ 1347 h 1608"/>
              <a:gd name="T24" fmla="*/ 656 w 1611"/>
              <a:gd name="T25" fmla="*/ 1347 h 1608"/>
              <a:gd name="T26" fmla="*/ 628 w 1611"/>
              <a:gd name="T27" fmla="*/ 1375 h 1608"/>
              <a:gd name="T28" fmla="*/ 607 w 1611"/>
              <a:gd name="T29" fmla="*/ 1406 h 1608"/>
              <a:gd name="T30" fmla="*/ 590 w 1611"/>
              <a:gd name="T31" fmla="*/ 1438 h 1608"/>
              <a:gd name="T32" fmla="*/ 573 w 1611"/>
              <a:gd name="T33" fmla="*/ 1469 h 1608"/>
              <a:gd name="T34" fmla="*/ 562 w 1611"/>
              <a:gd name="T35" fmla="*/ 1504 h 1608"/>
              <a:gd name="T36" fmla="*/ 552 w 1611"/>
              <a:gd name="T37" fmla="*/ 1538 h 1608"/>
              <a:gd name="T38" fmla="*/ 548 w 1611"/>
              <a:gd name="T39" fmla="*/ 1573 h 1608"/>
              <a:gd name="T40" fmla="*/ 545 w 1611"/>
              <a:gd name="T41" fmla="*/ 1608 h 1608"/>
              <a:gd name="T42" fmla="*/ 0 w 1611"/>
              <a:gd name="T43" fmla="*/ 1608 h 1608"/>
              <a:gd name="T44" fmla="*/ 0 w 1611"/>
              <a:gd name="T45" fmla="*/ 1608 h 1608"/>
              <a:gd name="T46" fmla="*/ 3 w 1611"/>
              <a:gd name="T47" fmla="*/ 1556 h 1608"/>
              <a:gd name="T48" fmla="*/ 10 w 1611"/>
              <a:gd name="T49" fmla="*/ 1504 h 1608"/>
              <a:gd name="T50" fmla="*/ 24 w 1611"/>
              <a:gd name="T51" fmla="*/ 1448 h 1608"/>
              <a:gd name="T52" fmla="*/ 41 w 1611"/>
              <a:gd name="T53" fmla="*/ 1399 h 1608"/>
              <a:gd name="T54" fmla="*/ 66 w 1611"/>
              <a:gd name="T55" fmla="*/ 1347 h 1608"/>
              <a:gd name="T56" fmla="*/ 93 w 1611"/>
              <a:gd name="T57" fmla="*/ 1302 h 1608"/>
              <a:gd name="T58" fmla="*/ 125 w 1611"/>
              <a:gd name="T59" fmla="*/ 1257 h 1608"/>
              <a:gd name="T60" fmla="*/ 166 w 1611"/>
              <a:gd name="T61" fmla="*/ 1212 h 1608"/>
              <a:gd name="T62" fmla="*/ 1215 w 1611"/>
              <a:gd name="T63" fmla="*/ 163 h 1608"/>
              <a:gd name="T64" fmla="*/ 1215 w 1611"/>
              <a:gd name="T65" fmla="*/ 163 h 1608"/>
              <a:gd name="T66" fmla="*/ 1257 w 1611"/>
              <a:gd name="T67" fmla="*/ 125 h 1608"/>
              <a:gd name="T68" fmla="*/ 1302 w 1611"/>
              <a:gd name="T69" fmla="*/ 90 h 1608"/>
              <a:gd name="T70" fmla="*/ 1351 w 1611"/>
              <a:gd name="T71" fmla="*/ 62 h 1608"/>
              <a:gd name="T72" fmla="*/ 1399 w 1611"/>
              <a:gd name="T73" fmla="*/ 38 h 1608"/>
              <a:gd name="T74" fmla="*/ 1451 w 1611"/>
              <a:gd name="T75" fmla="*/ 21 h 1608"/>
              <a:gd name="T76" fmla="*/ 1503 w 1611"/>
              <a:gd name="T77" fmla="*/ 10 h 1608"/>
              <a:gd name="T78" fmla="*/ 1556 w 1611"/>
              <a:gd name="T79" fmla="*/ 0 h 1608"/>
              <a:gd name="T80" fmla="*/ 1611 w 1611"/>
              <a:gd name="T81" fmla="*/ 0 h 1608"/>
              <a:gd name="T82" fmla="*/ 1611 w 1611"/>
              <a:gd name="T83" fmla="*/ 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1" h="1608">
                <a:moveTo>
                  <a:pt x="1611" y="0"/>
                </a:moveTo>
                <a:lnTo>
                  <a:pt x="1611" y="545"/>
                </a:lnTo>
                <a:lnTo>
                  <a:pt x="1611" y="545"/>
                </a:lnTo>
                <a:lnTo>
                  <a:pt x="1576" y="545"/>
                </a:lnTo>
                <a:lnTo>
                  <a:pt x="1542" y="552"/>
                </a:lnTo>
                <a:lnTo>
                  <a:pt x="1507" y="559"/>
                </a:lnTo>
                <a:lnTo>
                  <a:pt x="1472" y="573"/>
                </a:lnTo>
                <a:lnTo>
                  <a:pt x="1437" y="587"/>
                </a:lnTo>
                <a:lnTo>
                  <a:pt x="1406" y="604"/>
                </a:lnTo>
                <a:lnTo>
                  <a:pt x="1378" y="628"/>
                </a:lnTo>
                <a:lnTo>
                  <a:pt x="1351" y="653"/>
                </a:lnTo>
                <a:lnTo>
                  <a:pt x="656" y="1347"/>
                </a:lnTo>
                <a:lnTo>
                  <a:pt x="656" y="1347"/>
                </a:lnTo>
                <a:lnTo>
                  <a:pt x="628" y="1375"/>
                </a:lnTo>
                <a:lnTo>
                  <a:pt x="607" y="1406"/>
                </a:lnTo>
                <a:lnTo>
                  <a:pt x="590" y="1438"/>
                </a:lnTo>
                <a:lnTo>
                  <a:pt x="573" y="1469"/>
                </a:lnTo>
                <a:lnTo>
                  <a:pt x="562" y="1504"/>
                </a:lnTo>
                <a:lnTo>
                  <a:pt x="552" y="1538"/>
                </a:lnTo>
                <a:lnTo>
                  <a:pt x="548" y="1573"/>
                </a:lnTo>
                <a:lnTo>
                  <a:pt x="545" y="1608"/>
                </a:lnTo>
                <a:lnTo>
                  <a:pt x="0" y="1608"/>
                </a:lnTo>
                <a:lnTo>
                  <a:pt x="0" y="1608"/>
                </a:lnTo>
                <a:lnTo>
                  <a:pt x="3" y="1556"/>
                </a:lnTo>
                <a:lnTo>
                  <a:pt x="10" y="1504"/>
                </a:lnTo>
                <a:lnTo>
                  <a:pt x="24" y="1448"/>
                </a:lnTo>
                <a:lnTo>
                  <a:pt x="41" y="1399"/>
                </a:lnTo>
                <a:lnTo>
                  <a:pt x="66" y="1347"/>
                </a:lnTo>
                <a:lnTo>
                  <a:pt x="93" y="1302"/>
                </a:lnTo>
                <a:lnTo>
                  <a:pt x="125" y="1257"/>
                </a:lnTo>
                <a:lnTo>
                  <a:pt x="166" y="1212"/>
                </a:lnTo>
                <a:lnTo>
                  <a:pt x="1215" y="163"/>
                </a:lnTo>
                <a:lnTo>
                  <a:pt x="1215" y="163"/>
                </a:lnTo>
                <a:lnTo>
                  <a:pt x="1257" y="125"/>
                </a:lnTo>
                <a:lnTo>
                  <a:pt x="1302" y="90"/>
                </a:lnTo>
                <a:lnTo>
                  <a:pt x="1351" y="62"/>
                </a:lnTo>
                <a:lnTo>
                  <a:pt x="1399" y="38"/>
                </a:lnTo>
                <a:lnTo>
                  <a:pt x="1451" y="21"/>
                </a:lnTo>
                <a:lnTo>
                  <a:pt x="1503" y="10"/>
                </a:lnTo>
                <a:lnTo>
                  <a:pt x="1556" y="0"/>
                </a:lnTo>
                <a:lnTo>
                  <a:pt x="1611" y="0"/>
                </a:lnTo>
                <a:lnTo>
                  <a:pt x="16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876B72B1-F3F7-4E91-786A-80FD7EAF262E}"/>
              </a:ext>
            </a:extLst>
          </p:cNvPr>
          <p:cNvSpPr>
            <a:spLocks/>
          </p:cNvSpPr>
          <p:nvPr/>
        </p:nvSpPr>
        <p:spPr bwMode="auto">
          <a:xfrm>
            <a:off x="4637338" y="2679709"/>
            <a:ext cx="697512" cy="697079"/>
          </a:xfrm>
          <a:custGeom>
            <a:avLst/>
            <a:gdLst>
              <a:gd name="T0" fmla="*/ 1612 w 1612"/>
              <a:gd name="T1" fmla="*/ 0 h 1611"/>
              <a:gd name="T2" fmla="*/ 1612 w 1612"/>
              <a:gd name="T3" fmla="*/ 0 h 1611"/>
              <a:gd name="T4" fmla="*/ 1608 w 1612"/>
              <a:gd name="T5" fmla="*/ 55 h 1611"/>
              <a:gd name="T6" fmla="*/ 1601 w 1612"/>
              <a:gd name="T7" fmla="*/ 107 h 1611"/>
              <a:gd name="T8" fmla="*/ 1587 w 1612"/>
              <a:gd name="T9" fmla="*/ 160 h 1611"/>
              <a:gd name="T10" fmla="*/ 1570 w 1612"/>
              <a:gd name="T11" fmla="*/ 212 h 1611"/>
              <a:gd name="T12" fmla="*/ 1546 w 1612"/>
              <a:gd name="T13" fmla="*/ 260 h 1611"/>
              <a:gd name="T14" fmla="*/ 1518 w 1612"/>
              <a:gd name="T15" fmla="*/ 309 h 1611"/>
              <a:gd name="T16" fmla="*/ 1483 w 1612"/>
              <a:gd name="T17" fmla="*/ 354 h 1611"/>
              <a:gd name="T18" fmla="*/ 1445 w 1612"/>
              <a:gd name="T19" fmla="*/ 396 h 1611"/>
              <a:gd name="T20" fmla="*/ 396 w 1612"/>
              <a:gd name="T21" fmla="*/ 1448 h 1611"/>
              <a:gd name="T22" fmla="*/ 396 w 1612"/>
              <a:gd name="T23" fmla="*/ 1448 h 1611"/>
              <a:gd name="T24" fmla="*/ 354 w 1612"/>
              <a:gd name="T25" fmla="*/ 1486 h 1611"/>
              <a:gd name="T26" fmla="*/ 309 w 1612"/>
              <a:gd name="T27" fmla="*/ 1518 h 1611"/>
              <a:gd name="T28" fmla="*/ 261 w 1612"/>
              <a:gd name="T29" fmla="*/ 1549 h 1611"/>
              <a:gd name="T30" fmla="*/ 212 w 1612"/>
              <a:gd name="T31" fmla="*/ 1570 h 1611"/>
              <a:gd name="T32" fmla="*/ 160 w 1612"/>
              <a:gd name="T33" fmla="*/ 1587 h 1611"/>
              <a:gd name="T34" fmla="*/ 108 w 1612"/>
              <a:gd name="T35" fmla="*/ 1601 h 1611"/>
              <a:gd name="T36" fmla="*/ 52 w 1612"/>
              <a:gd name="T37" fmla="*/ 1608 h 1611"/>
              <a:gd name="T38" fmla="*/ 0 w 1612"/>
              <a:gd name="T39" fmla="*/ 1611 h 1611"/>
              <a:gd name="T40" fmla="*/ 0 w 1612"/>
              <a:gd name="T41" fmla="*/ 1066 h 1611"/>
              <a:gd name="T42" fmla="*/ 0 w 1612"/>
              <a:gd name="T43" fmla="*/ 1066 h 1611"/>
              <a:gd name="T44" fmla="*/ 35 w 1612"/>
              <a:gd name="T45" fmla="*/ 1066 h 1611"/>
              <a:gd name="T46" fmla="*/ 70 w 1612"/>
              <a:gd name="T47" fmla="*/ 1059 h 1611"/>
              <a:gd name="T48" fmla="*/ 104 w 1612"/>
              <a:gd name="T49" fmla="*/ 1052 h 1611"/>
              <a:gd name="T50" fmla="*/ 139 w 1612"/>
              <a:gd name="T51" fmla="*/ 1038 h 1611"/>
              <a:gd name="T52" fmla="*/ 174 w 1612"/>
              <a:gd name="T53" fmla="*/ 1024 h 1611"/>
              <a:gd name="T54" fmla="*/ 205 w 1612"/>
              <a:gd name="T55" fmla="*/ 1003 h 1611"/>
              <a:gd name="T56" fmla="*/ 233 w 1612"/>
              <a:gd name="T57" fmla="*/ 983 h 1611"/>
              <a:gd name="T58" fmla="*/ 261 w 1612"/>
              <a:gd name="T59" fmla="*/ 958 h 1611"/>
              <a:gd name="T60" fmla="*/ 955 w 1612"/>
              <a:gd name="T61" fmla="*/ 264 h 1611"/>
              <a:gd name="T62" fmla="*/ 955 w 1612"/>
              <a:gd name="T63" fmla="*/ 264 h 1611"/>
              <a:gd name="T64" fmla="*/ 983 w 1612"/>
              <a:gd name="T65" fmla="*/ 236 h 1611"/>
              <a:gd name="T66" fmla="*/ 1004 w 1612"/>
              <a:gd name="T67" fmla="*/ 205 h 1611"/>
              <a:gd name="T68" fmla="*/ 1021 w 1612"/>
              <a:gd name="T69" fmla="*/ 173 h 1611"/>
              <a:gd name="T70" fmla="*/ 1038 w 1612"/>
              <a:gd name="T71" fmla="*/ 139 h 1611"/>
              <a:gd name="T72" fmla="*/ 1049 w 1612"/>
              <a:gd name="T73" fmla="*/ 107 h 1611"/>
              <a:gd name="T74" fmla="*/ 1059 w 1612"/>
              <a:gd name="T75" fmla="*/ 73 h 1611"/>
              <a:gd name="T76" fmla="*/ 1063 w 1612"/>
              <a:gd name="T77" fmla="*/ 38 h 1611"/>
              <a:gd name="T78" fmla="*/ 1066 w 1612"/>
              <a:gd name="T79" fmla="*/ 0 h 1611"/>
              <a:gd name="T80" fmla="*/ 1612 w 1612"/>
              <a:gd name="T81" fmla="*/ 0 h 1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12" h="1611">
                <a:moveTo>
                  <a:pt x="1612" y="0"/>
                </a:moveTo>
                <a:lnTo>
                  <a:pt x="1612" y="0"/>
                </a:lnTo>
                <a:lnTo>
                  <a:pt x="1608" y="55"/>
                </a:lnTo>
                <a:lnTo>
                  <a:pt x="1601" y="107"/>
                </a:lnTo>
                <a:lnTo>
                  <a:pt x="1587" y="160"/>
                </a:lnTo>
                <a:lnTo>
                  <a:pt x="1570" y="212"/>
                </a:lnTo>
                <a:lnTo>
                  <a:pt x="1546" y="260"/>
                </a:lnTo>
                <a:lnTo>
                  <a:pt x="1518" y="309"/>
                </a:lnTo>
                <a:lnTo>
                  <a:pt x="1483" y="354"/>
                </a:lnTo>
                <a:lnTo>
                  <a:pt x="1445" y="396"/>
                </a:lnTo>
                <a:lnTo>
                  <a:pt x="396" y="1448"/>
                </a:lnTo>
                <a:lnTo>
                  <a:pt x="396" y="1448"/>
                </a:lnTo>
                <a:lnTo>
                  <a:pt x="354" y="1486"/>
                </a:lnTo>
                <a:lnTo>
                  <a:pt x="309" y="1518"/>
                </a:lnTo>
                <a:lnTo>
                  <a:pt x="261" y="1549"/>
                </a:lnTo>
                <a:lnTo>
                  <a:pt x="212" y="1570"/>
                </a:lnTo>
                <a:lnTo>
                  <a:pt x="160" y="1587"/>
                </a:lnTo>
                <a:lnTo>
                  <a:pt x="108" y="1601"/>
                </a:lnTo>
                <a:lnTo>
                  <a:pt x="52" y="1608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35" y="1066"/>
                </a:lnTo>
                <a:lnTo>
                  <a:pt x="70" y="1059"/>
                </a:lnTo>
                <a:lnTo>
                  <a:pt x="104" y="1052"/>
                </a:lnTo>
                <a:lnTo>
                  <a:pt x="139" y="1038"/>
                </a:lnTo>
                <a:lnTo>
                  <a:pt x="174" y="1024"/>
                </a:lnTo>
                <a:lnTo>
                  <a:pt x="205" y="1003"/>
                </a:lnTo>
                <a:lnTo>
                  <a:pt x="233" y="983"/>
                </a:lnTo>
                <a:lnTo>
                  <a:pt x="261" y="958"/>
                </a:lnTo>
                <a:lnTo>
                  <a:pt x="955" y="264"/>
                </a:lnTo>
                <a:lnTo>
                  <a:pt x="955" y="264"/>
                </a:lnTo>
                <a:lnTo>
                  <a:pt x="983" y="236"/>
                </a:lnTo>
                <a:lnTo>
                  <a:pt x="1004" y="205"/>
                </a:lnTo>
                <a:lnTo>
                  <a:pt x="1021" y="173"/>
                </a:lnTo>
                <a:lnTo>
                  <a:pt x="1038" y="139"/>
                </a:lnTo>
                <a:lnTo>
                  <a:pt x="1049" y="107"/>
                </a:lnTo>
                <a:lnTo>
                  <a:pt x="1059" y="73"/>
                </a:lnTo>
                <a:lnTo>
                  <a:pt x="1063" y="38"/>
                </a:lnTo>
                <a:lnTo>
                  <a:pt x="1066" y="0"/>
                </a:lnTo>
                <a:lnTo>
                  <a:pt x="16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id="{8238EDD0-9CB9-2B35-C173-6062C6A2ADDE}"/>
              </a:ext>
            </a:extLst>
          </p:cNvPr>
          <p:cNvSpPr>
            <a:spLocks/>
          </p:cNvSpPr>
          <p:nvPr/>
        </p:nvSpPr>
        <p:spPr bwMode="auto">
          <a:xfrm>
            <a:off x="4637338" y="1983928"/>
            <a:ext cx="697512" cy="695781"/>
          </a:xfrm>
          <a:custGeom>
            <a:avLst/>
            <a:gdLst>
              <a:gd name="T0" fmla="*/ 1612 w 1612"/>
              <a:gd name="T1" fmla="*/ 1608 h 1608"/>
              <a:gd name="T2" fmla="*/ 1066 w 1612"/>
              <a:gd name="T3" fmla="*/ 1608 h 1608"/>
              <a:gd name="T4" fmla="*/ 1066 w 1612"/>
              <a:gd name="T5" fmla="*/ 1608 h 1608"/>
              <a:gd name="T6" fmla="*/ 1063 w 1612"/>
              <a:gd name="T7" fmla="*/ 1573 h 1608"/>
              <a:gd name="T8" fmla="*/ 1059 w 1612"/>
              <a:gd name="T9" fmla="*/ 1538 h 1608"/>
              <a:gd name="T10" fmla="*/ 1049 w 1612"/>
              <a:gd name="T11" fmla="*/ 1504 h 1608"/>
              <a:gd name="T12" fmla="*/ 1038 w 1612"/>
              <a:gd name="T13" fmla="*/ 1469 h 1608"/>
              <a:gd name="T14" fmla="*/ 1021 w 1612"/>
              <a:gd name="T15" fmla="*/ 1438 h 1608"/>
              <a:gd name="T16" fmla="*/ 1004 w 1612"/>
              <a:gd name="T17" fmla="*/ 1406 h 1608"/>
              <a:gd name="T18" fmla="*/ 983 w 1612"/>
              <a:gd name="T19" fmla="*/ 1375 h 1608"/>
              <a:gd name="T20" fmla="*/ 955 w 1612"/>
              <a:gd name="T21" fmla="*/ 1347 h 1608"/>
              <a:gd name="T22" fmla="*/ 261 w 1612"/>
              <a:gd name="T23" fmla="*/ 653 h 1608"/>
              <a:gd name="T24" fmla="*/ 261 w 1612"/>
              <a:gd name="T25" fmla="*/ 653 h 1608"/>
              <a:gd name="T26" fmla="*/ 233 w 1612"/>
              <a:gd name="T27" fmla="*/ 628 h 1608"/>
              <a:gd name="T28" fmla="*/ 205 w 1612"/>
              <a:gd name="T29" fmla="*/ 604 h 1608"/>
              <a:gd name="T30" fmla="*/ 174 w 1612"/>
              <a:gd name="T31" fmla="*/ 587 h 1608"/>
              <a:gd name="T32" fmla="*/ 139 w 1612"/>
              <a:gd name="T33" fmla="*/ 573 h 1608"/>
              <a:gd name="T34" fmla="*/ 104 w 1612"/>
              <a:gd name="T35" fmla="*/ 559 h 1608"/>
              <a:gd name="T36" fmla="*/ 70 w 1612"/>
              <a:gd name="T37" fmla="*/ 552 h 1608"/>
              <a:gd name="T38" fmla="*/ 35 w 1612"/>
              <a:gd name="T39" fmla="*/ 545 h 1608"/>
              <a:gd name="T40" fmla="*/ 0 w 1612"/>
              <a:gd name="T41" fmla="*/ 545 h 1608"/>
              <a:gd name="T42" fmla="*/ 0 w 1612"/>
              <a:gd name="T43" fmla="*/ 0 h 1608"/>
              <a:gd name="T44" fmla="*/ 0 w 1612"/>
              <a:gd name="T45" fmla="*/ 0 h 1608"/>
              <a:gd name="T46" fmla="*/ 52 w 1612"/>
              <a:gd name="T47" fmla="*/ 0 h 1608"/>
              <a:gd name="T48" fmla="*/ 108 w 1612"/>
              <a:gd name="T49" fmla="*/ 10 h 1608"/>
              <a:gd name="T50" fmla="*/ 160 w 1612"/>
              <a:gd name="T51" fmla="*/ 21 h 1608"/>
              <a:gd name="T52" fmla="*/ 212 w 1612"/>
              <a:gd name="T53" fmla="*/ 38 h 1608"/>
              <a:gd name="T54" fmla="*/ 261 w 1612"/>
              <a:gd name="T55" fmla="*/ 62 h 1608"/>
              <a:gd name="T56" fmla="*/ 309 w 1612"/>
              <a:gd name="T57" fmla="*/ 90 h 1608"/>
              <a:gd name="T58" fmla="*/ 354 w 1612"/>
              <a:gd name="T59" fmla="*/ 125 h 1608"/>
              <a:gd name="T60" fmla="*/ 396 w 1612"/>
              <a:gd name="T61" fmla="*/ 163 h 1608"/>
              <a:gd name="T62" fmla="*/ 1445 w 1612"/>
              <a:gd name="T63" fmla="*/ 1212 h 1608"/>
              <a:gd name="T64" fmla="*/ 1445 w 1612"/>
              <a:gd name="T65" fmla="*/ 1212 h 1608"/>
              <a:gd name="T66" fmla="*/ 1483 w 1612"/>
              <a:gd name="T67" fmla="*/ 1257 h 1608"/>
              <a:gd name="T68" fmla="*/ 1518 w 1612"/>
              <a:gd name="T69" fmla="*/ 1302 h 1608"/>
              <a:gd name="T70" fmla="*/ 1546 w 1612"/>
              <a:gd name="T71" fmla="*/ 1347 h 1608"/>
              <a:gd name="T72" fmla="*/ 1570 w 1612"/>
              <a:gd name="T73" fmla="*/ 1399 h 1608"/>
              <a:gd name="T74" fmla="*/ 1587 w 1612"/>
              <a:gd name="T75" fmla="*/ 1448 h 1608"/>
              <a:gd name="T76" fmla="*/ 1601 w 1612"/>
              <a:gd name="T77" fmla="*/ 1504 h 1608"/>
              <a:gd name="T78" fmla="*/ 1608 w 1612"/>
              <a:gd name="T79" fmla="*/ 1556 h 1608"/>
              <a:gd name="T80" fmla="*/ 1612 w 1612"/>
              <a:gd name="T81" fmla="*/ 1608 h 1608"/>
              <a:gd name="T82" fmla="*/ 1612 w 1612"/>
              <a:gd name="T83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2" h="1608">
                <a:moveTo>
                  <a:pt x="1612" y="1608"/>
                </a:moveTo>
                <a:lnTo>
                  <a:pt x="1066" y="1608"/>
                </a:lnTo>
                <a:lnTo>
                  <a:pt x="1066" y="1608"/>
                </a:lnTo>
                <a:lnTo>
                  <a:pt x="1063" y="1573"/>
                </a:lnTo>
                <a:lnTo>
                  <a:pt x="1059" y="1538"/>
                </a:lnTo>
                <a:lnTo>
                  <a:pt x="1049" y="1504"/>
                </a:lnTo>
                <a:lnTo>
                  <a:pt x="1038" y="1469"/>
                </a:lnTo>
                <a:lnTo>
                  <a:pt x="1021" y="1438"/>
                </a:lnTo>
                <a:lnTo>
                  <a:pt x="1004" y="1406"/>
                </a:lnTo>
                <a:lnTo>
                  <a:pt x="983" y="1375"/>
                </a:lnTo>
                <a:lnTo>
                  <a:pt x="955" y="1347"/>
                </a:lnTo>
                <a:lnTo>
                  <a:pt x="261" y="653"/>
                </a:lnTo>
                <a:lnTo>
                  <a:pt x="261" y="653"/>
                </a:lnTo>
                <a:lnTo>
                  <a:pt x="233" y="628"/>
                </a:lnTo>
                <a:lnTo>
                  <a:pt x="205" y="604"/>
                </a:lnTo>
                <a:lnTo>
                  <a:pt x="174" y="587"/>
                </a:lnTo>
                <a:lnTo>
                  <a:pt x="139" y="573"/>
                </a:lnTo>
                <a:lnTo>
                  <a:pt x="104" y="559"/>
                </a:lnTo>
                <a:lnTo>
                  <a:pt x="70" y="552"/>
                </a:lnTo>
                <a:lnTo>
                  <a:pt x="35" y="545"/>
                </a:lnTo>
                <a:lnTo>
                  <a:pt x="0" y="545"/>
                </a:lnTo>
                <a:lnTo>
                  <a:pt x="0" y="0"/>
                </a:lnTo>
                <a:lnTo>
                  <a:pt x="0" y="0"/>
                </a:lnTo>
                <a:lnTo>
                  <a:pt x="52" y="0"/>
                </a:lnTo>
                <a:lnTo>
                  <a:pt x="108" y="10"/>
                </a:lnTo>
                <a:lnTo>
                  <a:pt x="160" y="21"/>
                </a:lnTo>
                <a:lnTo>
                  <a:pt x="212" y="38"/>
                </a:lnTo>
                <a:lnTo>
                  <a:pt x="261" y="62"/>
                </a:lnTo>
                <a:lnTo>
                  <a:pt x="309" y="90"/>
                </a:lnTo>
                <a:lnTo>
                  <a:pt x="354" y="125"/>
                </a:lnTo>
                <a:lnTo>
                  <a:pt x="396" y="163"/>
                </a:lnTo>
                <a:lnTo>
                  <a:pt x="1445" y="1212"/>
                </a:lnTo>
                <a:lnTo>
                  <a:pt x="1445" y="1212"/>
                </a:lnTo>
                <a:lnTo>
                  <a:pt x="1483" y="1257"/>
                </a:lnTo>
                <a:lnTo>
                  <a:pt x="1518" y="1302"/>
                </a:lnTo>
                <a:lnTo>
                  <a:pt x="1546" y="1347"/>
                </a:lnTo>
                <a:lnTo>
                  <a:pt x="1570" y="1399"/>
                </a:lnTo>
                <a:lnTo>
                  <a:pt x="1587" y="1448"/>
                </a:lnTo>
                <a:lnTo>
                  <a:pt x="1601" y="1504"/>
                </a:lnTo>
                <a:lnTo>
                  <a:pt x="1608" y="1556"/>
                </a:lnTo>
                <a:lnTo>
                  <a:pt x="1612" y="1608"/>
                </a:lnTo>
                <a:lnTo>
                  <a:pt x="1612" y="16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F3BBE9-889E-4FD9-403C-D3E044D30100}"/>
              </a:ext>
            </a:extLst>
          </p:cNvPr>
          <p:cNvGrpSpPr/>
          <p:nvPr/>
        </p:nvGrpSpPr>
        <p:grpSpPr>
          <a:xfrm>
            <a:off x="3416476" y="3262698"/>
            <a:ext cx="668954" cy="601020"/>
            <a:chOff x="9891713" y="5403850"/>
            <a:chExt cx="2454276" cy="2205038"/>
          </a:xfrm>
        </p:grpSpPr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BE7FEF1E-5435-D37A-6CAB-DE5E15253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5834063"/>
              <a:ext cx="485775" cy="1774825"/>
            </a:xfrm>
            <a:custGeom>
              <a:avLst/>
              <a:gdLst>
                <a:gd name="T0" fmla="*/ 108 w 306"/>
                <a:gd name="T1" fmla="*/ 1118 h 1118"/>
                <a:gd name="T2" fmla="*/ 87 w 306"/>
                <a:gd name="T3" fmla="*/ 1115 h 1118"/>
                <a:gd name="T4" fmla="*/ 49 w 306"/>
                <a:gd name="T5" fmla="*/ 1097 h 1118"/>
                <a:gd name="T6" fmla="*/ 18 w 306"/>
                <a:gd name="T7" fmla="*/ 1070 h 1118"/>
                <a:gd name="T8" fmla="*/ 4 w 306"/>
                <a:gd name="T9" fmla="*/ 1031 h 1118"/>
                <a:gd name="T10" fmla="*/ 0 w 306"/>
                <a:gd name="T11" fmla="*/ 111 h 1118"/>
                <a:gd name="T12" fmla="*/ 4 w 306"/>
                <a:gd name="T13" fmla="*/ 87 h 1118"/>
                <a:gd name="T14" fmla="*/ 18 w 306"/>
                <a:gd name="T15" fmla="*/ 48 h 1118"/>
                <a:gd name="T16" fmla="*/ 49 w 306"/>
                <a:gd name="T17" fmla="*/ 21 h 1118"/>
                <a:gd name="T18" fmla="*/ 87 w 306"/>
                <a:gd name="T19" fmla="*/ 3 h 1118"/>
                <a:gd name="T20" fmla="*/ 198 w 306"/>
                <a:gd name="T21" fmla="*/ 0 h 1118"/>
                <a:gd name="T22" fmla="*/ 219 w 306"/>
                <a:gd name="T23" fmla="*/ 3 h 1118"/>
                <a:gd name="T24" fmla="*/ 261 w 306"/>
                <a:gd name="T25" fmla="*/ 21 h 1118"/>
                <a:gd name="T26" fmla="*/ 289 w 306"/>
                <a:gd name="T27" fmla="*/ 48 h 1118"/>
                <a:gd name="T28" fmla="*/ 306 w 306"/>
                <a:gd name="T29" fmla="*/ 87 h 1118"/>
                <a:gd name="T30" fmla="*/ 306 w 306"/>
                <a:gd name="T31" fmla="*/ 1007 h 1118"/>
                <a:gd name="T32" fmla="*/ 306 w 306"/>
                <a:gd name="T33" fmla="*/ 1031 h 1118"/>
                <a:gd name="T34" fmla="*/ 289 w 306"/>
                <a:gd name="T35" fmla="*/ 1070 h 1118"/>
                <a:gd name="T36" fmla="*/ 261 w 306"/>
                <a:gd name="T37" fmla="*/ 1097 h 1118"/>
                <a:gd name="T38" fmla="*/ 219 w 306"/>
                <a:gd name="T39" fmla="*/ 1115 h 1118"/>
                <a:gd name="T40" fmla="*/ 198 w 306"/>
                <a:gd name="T41" fmla="*/ 1118 h 1118"/>
                <a:gd name="T42" fmla="*/ 108 w 306"/>
                <a:gd name="T43" fmla="*/ 41 h 1118"/>
                <a:gd name="T44" fmla="*/ 84 w 306"/>
                <a:gd name="T45" fmla="*/ 48 h 1118"/>
                <a:gd name="T46" fmla="*/ 59 w 306"/>
                <a:gd name="T47" fmla="*/ 62 h 1118"/>
                <a:gd name="T48" fmla="*/ 46 w 306"/>
                <a:gd name="T49" fmla="*/ 83 h 1118"/>
                <a:gd name="T50" fmla="*/ 42 w 306"/>
                <a:gd name="T51" fmla="*/ 111 h 1118"/>
                <a:gd name="T52" fmla="*/ 42 w 306"/>
                <a:gd name="T53" fmla="*/ 1007 h 1118"/>
                <a:gd name="T54" fmla="*/ 46 w 306"/>
                <a:gd name="T55" fmla="*/ 1035 h 1118"/>
                <a:gd name="T56" fmla="*/ 59 w 306"/>
                <a:gd name="T57" fmla="*/ 1056 h 1118"/>
                <a:gd name="T58" fmla="*/ 84 w 306"/>
                <a:gd name="T59" fmla="*/ 1073 h 1118"/>
                <a:gd name="T60" fmla="*/ 108 w 306"/>
                <a:gd name="T61" fmla="*/ 1076 h 1118"/>
                <a:gd name="T62" fmla="*/ 198 w 306"/>
                <a:gd name="T63" fmla="*/ 1076 h 1118"/>
                <a:gd name="T64" fmla="*/ 226 w 306"/>
                <a:gd name="T65" fmla="*/ 1073 h 1118"/>
                <a:gd name="T66" fmla="*/ 247 w 306"/>
                <a:gd name="T67" fmla="*/ 1056 h 1118"/>
                <a:gd name="T68" fmla="*/ 261 w 306"/>
                <a:gd name="T69" fmla="*/ 1035 h 1118"/>
                <a:gd name="T70" fmla="*/ 268 w 306"/>
                <a:gd name="T71" fmla="*/ 1007 h 1118"/>
                <a:gd name="T72" fmla="*/ 268 w 306"/>
                <a:gd name="T73" fmla="*/ 111 h 1118"/>
                <a:gd name="T74" fmla="*/ 261 w 306"/>
                <a:gd name="T75" fmla="*/ 83 h 1118"/>
                <a:gd name="T76" fmla="*/ 247 w 306"/>
                <a:gd name="T77" fmla="*/ 62 h 1118"/>
                <a:gd name="T78" fmla="*/ 226 w 306"/>
                <a:gd name="T79" fmla="*/ 48 h 1118"/>
                <a:gd name="T80" fmla="*/ 198 w 306"/>
                <a:gd name="T81" fmla="*/ 41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6" h="1118">
                  <a:moveTo>
                    <a:pt x="198" y="1118"/>
                  </a:moveTo>
                  <a:lnTo>
                    <a:pt x="108" y="1118"/>
                  </a:lnTo>
                  <a:lnTo>
                    <a:pt x="108" y="1118"/>
                  </a:lnTo>
                  <a:lnTo>
                    <a:pt x="87" y="1115"/>
                  </a:lnTo>
                  <a:lnTo>
                    <a:pt x="66" y="1108"/>
                  </a:lnTo>
                  <a:lnTo>
                    <a:pt x="49" y="1097"/>
                  </a:lnTo>
                  <a:lnTo>
                    <a:pt x="32" y="1087"/>
                  </a:lnTo>
                  <a:lnTo>
                    <a:pt x="18" y="1070"/>
                  </a:lnTo>
                  <a:lnTo>
                    <a:pt x="7" y="1052"/>
                  </a:lnTo>
                  <a:lnTo>
                    <a:pt x="4" y="1031"/>
                  </a:lnTo>
                  <a:lnTo>
                    <a:pt x="0" y="1007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4" y="87"/>
                  </a:lnTo>
                  <a:lnTo>
                    <a:pt x="7" y="66"/>
                  </a:lnTo>
                  <a:lnTo>
                    <a:pt x="18" y="48"/>
                  </a:lnTo>
                  <a:lnTo>
                    <a:pt x="32" y="35"/>
                  </a:lnTo>
                  <a:lnTo>
                    <a:pt x="49" y="21"/>
                  </a:lnTo>
                  <a:lnTo>
                    <a:pt x="66" y="10"/>
                  </a:lnTo>
                  <a:lnTo>
                    <a:pt x="87" y="3"/>
                  </a:lnTo>
                  <a:lnTo>
                    <a:pt x="10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9" y="3"/>
                  </a:lnTo>
                  <a:lnTo>
                    <a:pt x="240" y="10"/>
                  </a:lnTo>
                  <a:lnTo>
                    <a:pt x="261" y="21"/>
                  </a:lnTo>
                  <a:lnTo>
                    <a:pt x="275" y="35"/>
                  </a:lnTo>
                  <a:lnTo>
                    <a:pt x="289" y="48"/>
                  </a:lnTo>
                  <a:lnTo>
                    <a:pt x="299" y="66"/>
                  </a:lnTo>
                  <a:lnTo>
                    <a:pt x="306" y="87"/>
                  </a:lnTo>
                  <a:lnTo>
                    <a:pt x="306" y="111"/>
                  </a:lnTo>
                  <a:lnTo>
                    <a:pt x="306" y="1007"/>
                  </a:lnTo>
                  <a:lnTo>
                    <a:pt x="306" y="1007"/>
                  </a:lnTo>
                  <a:lnTo>
                    <a:pt x="306" y="1031"/>
                  </a:lnTo>
                  <a:lnTo>
                    <a:pt x="299" y="1052"/>
                  </a:lnTo>
                  <a:lnTo>
                    <a:pt x="289" y="1070"/>
                  </a:lnTo>
                  <a:lnTo>
                    <a:pt x="275" y="1087"/>
                  </a:lnTo>
                  <a:lnTo>
                    <a:pt x="261" y="1097"/>
                  </a:lnTo>
                  <a:lnTo>
                    <a:pt x="240" y="1108"/>
                  </a:lnTo>
                  <a:lnTo>
                    <a:pt x="219" y="1115"/>
                  </a:lnTo>
                  <a:lnTo>
                    <a:pt x="198" y="1118"/>
                  </a:lnTo>
                  <a:lnTo>
                    <a:pt x="198" y="1118"/>
                  </a:lnTo>
                  <a:close/>
                  <a:moveTo>
                    <a:pt x="108" y="41"/>
                  </a:moveTo>
                  <a:lnTo>
                    <a:pt x="108" y="41"/>
                  </a:lnTo>
                  <a:lnTo>
                    <a:pt x="94" y="41"/>
                  </a:lnTo>
                  <a:lnTo>
                    <a:pt x="84" y="48"/>
                  </a:lnTo>
                  <a:lnTo>
                    <a:pt x="70" y="52"/>
                  </a:lnTo>
                  <a:lnTo>
                    <a:pt x="59" y="62"/>
                  </a:lnTo>
                  <a:lnTo>
                    <a:pt x="53" y="73"/>
                  </a:lnTo>
                  <a:lnTo>
                    <a:pt x="46" y="83"/>
                  </a:lnTo>
                  <a:lnTo>
                    <a:pt x="42" y="97"/>
                  </a:lnTo>
                  <a:lnTo>
                    <a:pt x="42" y="111"/>
                  </a:lnTo>
                  <a:lnTo>
                    <a:pt x="42" y="1007"/>
                  </a:lnTo>
                  <a:lnTo>
                    <a:pt x="42" y="1007"/>
                  </a:lnTo>
                  <a:lnTo>
                    <a:pt x="42" y="1021"/>
                  </a:lnTo>
                  <a:lnTo>
                    <a:pt x="46" y="1035"/>
                  </a:lnTo>
                  <a:lnTo>
                    <a:pt x="53" y="1045"/>
                  </a:lnTo>
                  <a:lnTo>
                    <a:pt x="59" y="1056"/>
                  </a:lnTo>
                  <a:lnTo>
                    <a:pt x="70" y="1066"/>
                  </a:lnTo>
                  <a:lnTo>
                    <a:pt x="84" y="1073"/>
                  </a:lnTo>
                  <a:lnTo>
                    <a:pt x="94" y="1076"/>
                  </a:lnTo>
                  <a:lnTo>
                    <a:pt x="108" y="1076"/>
                  </a:lnTo>
                  <a:lnTo>
                    <a:pt x="198" y="1076"/>
                  </a:lnTo>
                  <a:lnTo>
                    <a:pt x="198" y="1076"/>
                  </a:lnTo>
                  <a:lnTo>
                    <a:pt x="212" y="1076"/>
                  </a:lnTo>
                  <a:lnTo>
                    <a:pt x="226" y="1073"/>
                  </a:lnTo>
                  <a:lnTo>
                    <a:pt x="237" y="1066"/>
                  </a:lnTo>
                  <a:lnTo>
                    <a:pt x="247" y="1056"/>
                  </a:lnTo>
                  <a:lnTo>
                    <a:pt x="254" y="1045"/>
                  </a:lnTo>
                  <a:lnTo>
                    <a:pt x="261" y="1035"/>
                  </a:lnTo>
                  <a:lnTo>
                    <a:pt x="264" y="1021"/>
                  </a:lnTo>
                  <a:lnTo>
                    <a:pt x="268" y="1007"/>
                  </a:lnTo>
                  <a:lnTo>
                    <a:pt x="268" y="111"/>
                  </a:lnTo>
                  <a:lnTo>
                    <a:pt x="268" y="111"/>
                  </a:lnTo>
                  <a:lnTo>
                    <a:pt x="264" y="97"/>
                  </a:lnTo>
                  <a:lnTo>
                    <a:pt x="261" y="83"/>
                  </a:lnTo>
                  <a:lnTo>
                    <a:pt x="254" y="73"/>
                  </a:lnTo>
                  <a:lnTo>
                    <a:pt x="247" y="62"/>
                  </a:lnTo>
                  <a:lnTo>
                    <a:pt x="237" y="52"/>
                  </a:lnTo>
                  <a:lnTo>
                    <a:pt x="226" y="48"/>
                  </a:lnTo>
                  <a:lnTo>
                    <a:pt x="212" y="41"/>
                  </a:lnTo>
                  <a:lnTo>
                    <a:pt x="198" y="41"/>
                  </a:lnTo>
                  <a:lnTo>
                    <a:pt x="108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6569A5F-8FDE-0973-E312-8E558CEBF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8938" y="6291263"/>
              <a:ext cx="484188" cy="1317625"/>
            </a:xfrm>
            <a:custGeom>
              <a:avLst/>
              <a:gdLst>
                <a:gd name="T0" fmla="*/ 107 w 305"/>
                <a:gd name="T1" fmla="*/ 830 h 830"/>
                <a:gd name="T2" fmla="*/ 87 w 305"/>
                <a:gd name="T3" fmla="*/ 827 h 830"/>
                <a:gd name="T4" fmla="*/ 48 w 305"/>
                <a:gd name="T5" fmla="*/ 809 h 830"/>
                <a:gd name="T6" fmla="*/ 17 w 305"/>
                <a:gd name="T7" fmla="*/ 782 h 830"/>
                <a:gd name="T8" fmla="*/ 0 w 305"/>
                <a:gd name="T9" fmla="*/ 743 h 830"/>
                <a:gd name="T10" fmla="*/ 0 w 305"/>
                <a:gd name="T11" fmla="*/ 108 h 830"/>
                <a:gd name="T12" fmla="*/ 0 w 305"/>
                <a:gd name="T13" fmla="*/ 87 h 830"/>
                <a:gd name="T14" fmla="*/ 17 w 305"/>
                <a:gd name="T15" fmla="*/ 49 h 830"/>
                <a:gd name="T16" fmla="*/ 48 w 305"/>
                <a:gd name="T17" fmla="*/ 17 h 830"/>
                <a:gd name="T18" fmla="*/ 87 w 305"/>
                <a:gd name="T19" fmla="*/ 0 h 830"/>
                <a:gd name="T20" fmla="*/ 198 w 305"/>
                <a:gd name="T21" fmla="*/ 0 h 830"/>
                <a:gd name="T22" fmla="*/ 219 w 305"/>
                <a:gd name="T23" fmla="*/ 0 h 830"/>
                <a:gd name="T24" fmla="*/ 257 w 305"/>
                <a:gd name="T25" fmla="*/ 17 h 830"/>
                <a:gd name="T26" fmla="*/ 288 w 305"/>
                <a:gd name="T27" fmla="*/ 49 h 830"/>
                <a:gd name="T28" fmla="*/ 305 w 305"/>
                <a:gd name="T29" fmla="*/ 87 h 830"/>
                <a:gd name="T30" fmla="*/ 305 w 305"/>
                <a:gd name="T31" fmla="*/ 719 h 830"/>
                <a:gd name="T32" fmla="*/ 305 w 305"/>
                <a:gd name="T33" fmla="*/ 743 h 830"/>
                <a:gd name="T34" fmla="*/ 288 w 305"/>
                <a:gd name="T35" fmla="*/ 782 h 830"/>
                <a:gd name="T36" fmla="*/ 257 w 305"/>
                <a:gd name="T37" fmla="*/ 809 h 830"/>
                <a:gd name="T38" fmla="*/ 219 w 305"/>
                <a:gd name="T39" fmla="*/ 827 h 830"/>
                <a:gd name="T40" fmla="*/ 198 w 305"/>
                <a:gd name="T41" fmla="*/ 830 h 830"/>
                <a:gd name="T42" fmla="*/ 107 w 305"/>
                <a:gd name="T43" fmla="*/ 38 h 830"/>
                <a:gd name="T44" fmla="*/ 80 w 305"/>
                <a:gd name="T45" fmla="*/ 45 h 830"/>
                <a:gd name="T46" fmla="*/ 59 w 305"/>
                <a:gd name="T47" fmla="*/ 59 h 830"/>
                <a:gd name="T48" fmla="*/ 45 w 305"/>
                <a:gd name="T49" fmla="*/ 80 h 830"/>
                <a:gd name="T50" fmla="*/ 38 w 305"/>
                <a:gd name="T51" fmla="*/ 108 h 830"/>
                <a:gd name="T52" fmla="*/ 38 w 305"/>
                <a:gd name="T53" fmla="*/ 719 h 830"/>
                <a:gd name="T54" fmla="*/ 45 w 305"/>
                <a:gd name="T55" fmla="*/ 747 h 830"/>
                <a:gd name="T56" fmla="*/ 59 w 305"/>
                <a:gd name="T57" fmla="*/ 768 h 830"/>
                <a:gd name="T58" fmla="*/ 80 w 305"/>
                <a:gd name="T59" fmla="*/ 785 h 830"/>
                <a:gd name="T60" fmla="*/ 107 w 305"/>
                <a:gd name="T61" fmla="*/ 788 h 830"/>
                <a:gd name="T62" fmla="*/ 198 w 305"/>
                <a:gd name="T63" fmla="*/ 788 h 830"/>
                <a:gd name="T64" fmla="*/ 225 w 305"/>
                <a:gd name="T65" fmla="*/ 785 h 830"/>
                <a:gd name="T66" fmla="*/ 246 w 305"/>
                <a:gd name="T67" fmla="*/ 768 h 830"/>
                <a:gd name="T68" fmla="*/ 260 w 305"/>
                <a:gd name="T69" fmla="*/ 747 h 830"/>
                <a:gd name="T70" fmla="*/ 267 w 305"/>
                <a:gd name="T71" fmla="*/ 719 h 830"/>
                <a:gd name="T72" fmla="*/ 267 w 305"/>
                <a:gd name="T73" fmla="*/ 108 h 830"/>
                <a:gd name="T74" fmla="*/ 260 w 305"/>
                <a:gd name="T75" fmla="*/ 80 h 830"/>
                <a:gd name="T76" fmla="*/ 246 w 305"/>
                <a:gd name="T77" fmla="*/ 59 h 830"/>
                <a:gd name="T78" fmla="*/ 225 w 305"/>
                <a:gd name="T79" fmla="*/ 45 h 830"/>
                <a:gd name="T80" fmla="*/ 198 w 305"/>
                <a:gd name="T81" fmla="*/ 38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5" h="830">
                  <a:moveTo>
                    <a:pt x="198" y="830"/>
                  </a:moveTo>
                  <a:lnTo>
                    <a:pt x="107" y="830"/>
                  </a:lnTo>
                  <a:lnTo>
                    <a:pt x="107" y="830"/>
                  </a:lnTo>
                  <a:lnTo>
                    <a:pt x="87" y="827"/>
                  </a:lnTo>
                  <a:lnTo>
                    <a:pt x="66" y="820"/>
                  </a:lnTo>
                  <a:lnTo>
                    <a:pt x="48" y="809"/>
                  </a:lnTo>
                  <a:lnTo>
                    <a:pt x="31" y="799"/>
                  </a:lnTo>
                  <a:lnTo>
                    <a:pt x="17" y="782"/>
                  </a:lnTo>
                  <a:lnTo>
                    <a:pt x="7" y="764"/>
                  </a:lnTo>
                  <a:lnTo>
                    <a:pt x="0" y="743"/>
                  </a:lnTo>
                  <a:lnTo>
                    <a:pt x="0" y="719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87"/>
                  </a:lnTo>
                  <a:lnTo>
                    <a:pt x="7" y="66"/>
                  </a:lnTo>
                  <a:lnTo>
                    <a:pt x="17" y="49"/>
                  </a:lnTo>
                  <a:lnTo>
                    <a:pt x="31" y="31"/>
                  </a:lnTo>
                  <a:lnTo>
                    <a:pt x="48" y="17"/>
                  </a:lnTo>
                  <a:lnTo>
                    <a:pt x="66" y="7"/>
                  </a:lnTo>
                  <a:lnTo>
                    <a:pt x="87" y="0"/>
                  </a:lnTo>
                  <a:lnTo>
                    <a:pt x="107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9" y="0"/>
                  </a:lnTo>
                  <a:lnTo>
                    <a:pt x="239" y="7"/>
                  </a:lnTo>
                  <a:lnTo>
                    <a:pt x="257" y="17"/>
                  </a:lnTo>
                  <a:lnTo>
                    <a:pt x="274" y="31"/>
                  </a:lnTo>
                  <a:lnTo>
                    <a:pt x="288" y="49"/>
                  </a:lnTo>
                  <a:lnTo>
                    <a:pt x="298" y="66"/>
                  </a:lnTo>
                  <a:lnTo>
                    <a:pt x="305" y="87"/>
                  </a:lnTo>
                  <a:lnTo>
                    <a:pt x="305" y="108"/>
                  </a:lnTo>
                  <a:lnTo>
                    <a:pt x="305" y="719"/>
                  </a:lnTo>
                  <a:lnTo>
                    <a:pt x="305" y="719"/>
                  </a:lnTo>
                  <a:lnTo>
                    <a:pt x="305" y="743"/>
                  </a:lnTo>
                  <a:lnTo>
                    <a:pt x="298" y="764"/>
                  </a:lnTo>
                  <a:lnTo>
                    <a:pt x="288" y="782"/>
                  </a:lnTo>
                  <a:lnTo>
                    <a:pt x="274" y="799"/>
                  </a:lnTo>
                  <a:lnTo>
                    <a:pt x="257" y="809"/>
                  </a:lnTo>
                  <a:lnTo>
                    <a:pt x="239" y="820"/>
                  </a:lnTo>
                  <a:lnTo>
                    <a:pt x="219" y="827"/>
                  </a:lnTo>
                  <a:lnTo>
                    <a:pt x="198" y="830"/>
                  </a:lnTo>
                  <a:lnTo>
                    <a:pt x="198" y="830"/>
                  </a:lnTo>
                  <a:close/>
                  <a:moveTo>
                    <a:pt x="107" y="38"/>
                  </a:moveTo>
                  <a:lnTo>
                    <a:pt x="107" y="38"/>
                  </a:lnTo>
                  <a:lnTo>
                    <a:pt x="93" y="42"/>
                  </a:lnTo>
                  <a:lnTo>
                    <a:pt x="80" y="45"/>
                  </a:lnTo>
                  <a:lnTo>
                    <a:pt x="69" y="52"/>
                  </a:lnTo>
                  <a:lnTo>
                    <a:pt x="59" y="59"/>
                  </a:lnTo>
                  <a:lnTo>
                    <a:pt x="52" y="70"/>
                  </a:lnTo>
                  <a:lnTo>
                    <a:pt x="45" y="80"/>
                  </a:lnTo>
                  <a:lnTo>
                    <a:pt x="41" y="94"/>
                  </a:lnTo>
                  <a:lnTo>
                    <a:pt x="38" y="108"/>
                  </a:lnTo>
                  <a:lnTo>
                    <a:pt x="38" y="719"/>
                  </a:lnTo>
                  <a:lnTo>
                    <a:pt x="38" y="719"/>
                  </a:lnTo>
                  <a:lnTo>
                    <a:pt x="41" y="733"/>
                  </a:lnTo>
                  <a:lnTo>
                    <a:pt x="45" y="747"/>
                  </a:lnTo>
                  <a:lnTo>
                    <a:pt x="52" y="757"/>
                  </a:lnTo>
                  <a:lnTo>
                    <a:pt x="59" y="768"/>
                  </a:lnTo>
                  <a:lnTo>
                    <a:pt x="69" y="778"/>
                  </a:lnTo>
                  <a:lnTo>
                    <a:pt x="80" y="785"/>
                  </a:lnTo>
                  <a:lnTo>
                    <a:pt x="93" y="788"/>
                  </a:lnTo>
                  <a:lnTo>
                    <a:pt x="107" y="788"/>
                  </a:lnTo>
                  <a:lnTo>
                    <a:pt x="198" y="788"/>
                  </a:lnTo>
                  <a:lnTo>
                    <a:pt x="198" y="788"/>
                  </a:lnTo>
                  <a:lnTo>
                    <a:pt x="212" y="788"/>
                  </a:lnTo>
                  <a:lnTo>
                    <a:pt x="225" y="785"/>
                  </a:lnTo>
                  <a:lnTo>
                    <a:pt x="236" y="778"/>
                  </a:lnTo>
                  <a:lnTo>
                    <a:pt x="246" y="768"/>
                  </a:lnTo>
                  <a:lnTo>
                    <a:pt x="253" y="757"/>
                  </a:lnTo>
                  <a:lnTo>
                    <a:pt x="260" y="747"/>
                  </a:lnTo>
                  <a:lnTo>
                    <a:pt x="264" y="733"/>
                  </a:lnTo>
                  <a:lnTo>
                    <a:pt x="267" y="719"/>
                  </a:lnTo>
                  <a:lnTo>
                    <a:pt x="267" y="108"/>
                  </a:lnTo>
                  <a:lnTo>
                    <a:pt x="267" y="108"/>
                  </a:lnTo>
                  <a:lnTo>
                    <a:pt x="264" y="94"/>
                  </a:lnTo>
                  <a:lnTo>
                    <a:pt x="260" y="80"/>
                  </a:lnTo>
                  <a:lnTo>
                    <a:pt x="253" y="70"/>
                  </a:lnTo>
                  <a:lnTo>
                    <a:pt x="246" y="59"/>
                  </a:lnTo>
                  <a:lnTo>
                    <a:pt x="236" y="52"/>
                  </a:lnTo>
                  <a:lnTo>
                    <a:pt x="225" y="45"/>
                  </a:lnTo>
                  <a:lnTo>
                    <a:pt x="212" y="42"/>
                  </a:lnTo>
                  <a:lnTo>
                    <a:pt x="198" y="38"/>
                  </a:lnTo>
                  <a:lnTo>
                    <a:pt x="10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01BFDEC-5D61-9046-D67E-E72317887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4581" y="5403850"/>
              <a:ext cx="485775" cy="2205038"/>
            </a:xfrm>
            <a:custGeom>
              <a:avLst/>
              <a:gdLst>
                <a:gd name="T0" fmla="*/ 108 w 306"/>
                <a:gd name="T1" fmla="*/ 1389 h 1389"/>
                <a:gd name="T2" fmla="*/ 87 w 306"/>
                <a:gd name="T3" fmla="*/ 1386 h 1389"/>
                <a:gd name="T4" fmla="*/ 45 w 306"/>
                <a:gd name="T5" fmla="*/ 1368 h 1389"/>
                <a:gd name="T6" fmla="*/ 17 w 306"/>
                <a:gd name="T7" fmla="*/ 1341 h 1389"/>
                <a:gd name="T8" fmla="*/ 0 w 306"/>
                <a:gd name="T9" fmla="*/ 1302 h 1389"/>
                <a:gd name="T10" fmla="*/ 0 w 306"/>
                <a:gd name="T11" fmla="*/ 108 h 1389"/>
                <a:gd name="T12" fmla="*/ 0 w 306"/>
                <a:gd name="T13" fmla="*/ 87 h 1389"/>
                <a:gd name="T14" fmla="*/ 17 w 306"/>
                <a:gd name="T15" fmla="*/ 49 h 1389"/>
                <a:gd name="T16" fmla="*/ 45 w 306"/>
                <a:gd name="T17" fmla="*/ 17 h 1389"/>
                <a:gd name="T18" fmla="*/ 87 w 306"/>
                <a:gd name="T19" fmla="*/ 3 h 1389"/>
                <a:gd name="T20" fmla="*/ 198 w 306"/>
                <a:gd name="T21" fmla="*/ 0 h 1389"/>
                <a:gd name="T22" fmla="*/ 219 w 306"/>
                <a:gd name="T23" fmla="*/ 3 h 1389"/>
                <a:gd name="T24" fmla="*/ 257 w 306"/>
                <a:gd name="T25" fmla="*/ 17 h 1389"/>
                <a:gd name="T26" fmla="*/ 288 w 306"/>
                <a:gd name="T27" fmla="*/ 49 h 1389"/>
                <a:gd name="T28" fmla="*/ 302 w 306"/>
                <a:gd name="T29" fmla="*/ 87 h 1389"/>
                <a:gd name="T30" fmla="*/ 306 w 306"/>
                <a:gd name="T31" fmla="*/ 1278 h 1389"/>
                <a:gd name="T32" fmla="*/ 302 w 306"/>
                <a:gd name="T33" fmla="*/ 1302 h 1389"/>
                <a:gd name="T34" fmla="*/ 288 w 306"/>
                <a:gd name="T35" fmla="*/ 1341 h 1389"/>
                <a:gd name="T36" fmla="*/ 257 w 306"/>
                <a:gd name="T37" fmla="*/ 1368 h 1389"/>
                <a:gd name="T38" fmla="*/ 219 w 306"/>
                <a:gd name="T39" fmla="*/ 1386 h 1389"/>
                <a:gd name="T40" fmla="*/ 198 w 306"/>
                <a:gd name="T41" fmla="*/ 1389 h 1389"/>
                <a:gd name="T42" fmla="*/ 108 w 306"/>
                <a:gd name="T43" fmla="*/ 42 h 1389"/>
                <a:gd name="T44" fmla="*/ 80 w 306"/>
                <a:gd name="T45" fmla="*/ 45 h 1389"/>
                <a:gd name="T46" fmla="*/ 59 w 306"/>
                <a:gd name="T47" fmla="*/ 59 h 1389"/>
                <a:gd name="T48" fmla="*/ 45 w 306"/>
                <a:gd name="T49" fmla="*/ 83 h 1389"/>
                <a:gd name="T50" fmla="*/ 38 w 306"/>
                <a:gd name="T51" fmla="*/ 108 h 1389"/>
                <a:gd name="T52" fmla="*/ 38 w 306"/>
                <a:gd name="T53" fmla="*/ 1278 h 1389"/>
                <a:gd name="T54" fmla="*/ 45 w 306"/>
                <a:gd name="T55" fmla="*/ 1306 h 1389"/>
                <a:gd name="T56" fmla="*/ 59 w 306"/>
                <a:gd name="T57" fmla="*/ 1327 h 1389"/>
                <a:gd name="T58" fmla="*/ 80 w 306"/>
                <a:gd name="T59" fmla="*/ 1344 h 1389"/>
                <a:gd name="T60" fmla="*/ 108 w 306"/>
                <a:gd name="T61" fmla="*/ 1347 h 1389"/>
                <a:gd name="T62" fmla="*/ 198 w 306"/>
                <a:gd name="T63" fmla="*/ 1347 h 1389"/>
                <a:gd name="T64" fmla="*/ 222 w 306"/>
                <a:gd name="T65" fmla="*/ 1344 h 1389"/>
                <a:gd name="T66" fmla="*/ 247 w 306"/>
                <a:gd name="T67" fmla="*/ 1327 h 1389"/>
                <a:gd name="T68" fmla="*/ 260 w 306"/>
                <a:gd name="T69" fmla="*/ 1306 h 1389"/>
                <a:gd name="T70" fmla="*/ 264 w 306"/>
                <a:gd name="T71" fmla="*/ 1278 h 1389"/>
                <a:gd name="T72" fmla="*/ 264 w 306"/>
                <a:gd name="T73" fmla="*/ 108 h 1389"/>
                <a:gd name="T74" fmla="*/ 260 w 306"/>
                <a:gd name="T75" fmla="*/ 83 h 1389"/>
                <a:gd name="T76" fmla="*/ 247 w 306"/>
                <a:gd name="T77" fmla="*/ 59 h 1389"/>
                <a:gd name="T78" fmla="*/ 222 w 306"/>
                <a:gd name="T79" fmla="*/ 45 h 1389"/>
                <a:gd name="T80" fmla="*/ 198 w 306"/>
                <a:gd name="T81" fmla="*/ 42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6" h="1389">
                  <a:moveTo>
                    <a:pt x="198" y="1389"/>
                  </a:moveTo>
                  <a:lnTo>
                    <a:pt x="108" y="1389"/>
                  </a:lnTo>
                  <a:lnTo>
                    <a:pt x="108" y="1389"/>
                  </a:lnTo>
                  <a:lnTo>
                    <a:pt x="87" y="1386"/>
                  </a:lnTo>
                  <a:lnTo>
                    <a:pt x="66" y="1379"/>
                  </a:lnTo>
                  <a:lnTo>
                    <a:pt x="45" y="1368"/>
                  </a:lnTo>
                  <a:lnTo>
                    <a:pt x="31" y="1358"/>
                  </a:lnTo>
                  <a:lnTo>
                    <a:pt x="17" y="1341"/>
                  </a:lnTo>
                  <a:lnTo>
                    <a:pt x="7" y="1323"/>
                  </a:lnTo>
                  <a:lnTo>
                    <a:pt x="0" y="1302"/>
                  </a:lnTo>
                  <a:lnTo>
                    <a:pt x="0" y="127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87"/>
                  </a:lnTo>
                  <a:lnTo>
                    <a:pt x="7" y="66"/>
                  </a:lnTo>
                  <a:lnTo>
                    <a:pt x="17" y="49"/>
                  </a:lnTo>
                  <a:lnTo>
                    <a:pt x="31" y="31"/>
                  </a:lnTo>
                  <a:lnTo>
                    <a:pt x="45" y="17"/>
                  </a:lnTo>
                  <a:lnTo>
                    <a:pt x="66" y="7"/>
                  </a:lnTo>
                  <a:lnTo>
                    <a:pt x="87" y="3"/>
                  </a:lnTo>
                  <a:lnTo>
                    <a:pt x="10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9" y="3"/>
                  </a:lnTo>
                  <a:lnTo>
                    <a:pt x="240" y="7"/>
                  </a:lnTo>
                  <a:lnTo>
                    <a:pt x="257" y="17"/>
                  </a:lnTo>
                  <a:lnTo>
                    <a:pt x="274" y="31"/>
                  </a:lnTo>
                  <a:lnTo>
                    <a:pt x="288" y="49"/>
                  </a:lnTo>
                  <a:lnTo>
                    <a:pt x="299" y="66"/>
                  </a:lnTo>
                  <a:lnTo>
                    <a:pt x="302" y="87"/>
                  </a:lnTo>
                  <a:lnTo>
                    <a:pt x="306" y="108"/>
                  </a:lnTo>
                  <a:lnTo>
                    <a:pt x="306" y="1278"/>
                  </a:lnTo>
                  <a:lnTo>
                    <a:pt x="306" y="1278"/>
                  </a:lnTo>
                  <a:lnTo>
                    <a:pt x="302" y="1302"/>
                  </a:lnTo>
                  <a:lnTo>
                    <a:pt x="299" y="1323"/>
                  </a:lnTo>
                  <a:lnTo>
                    <a:pt x="288" y="1341"/>
                  </a:lnTo>
                  <a:lnTo>
                    <a:pt x="274" y="1358"/>
                  </a:lnTo>
                  <a:lnTo>
                    <a:pt x="257" y="1368"/>
                  </a:lnTo>
                  <a:lnTo>
                    <a:pt x="240" y="1379"/>
                  </a:lnTo>
                  <a:lnTo>
                    <a:pt x="219" y="1386"/>
                  </a:lnTo>
                  <a:lnTo>
                    <a:pt x="198" y="1389"/>
                  </a:lnTo>
                  <a:lnTo>
                    <a:pt x="198" y="1389"/>
                  </a:lnTo>
                  <a:close/>
                  <a:moveTo>
                    <a:pt x="108" y="42"/>
                  </a:moveTo>
                  <a:lnTo>
                    <a:pt x="108" y="42"/>
                  </a:lnTo>
                  <a:lnTo>
                    <a:pt x="94" y="42"/>
                  </a:lnTo>
                  <a:lnTo>
                    <a:pt x="80" y="45"/>
                  </a:lnTo>
                  <a:lnTo>
                    <a:pt x="69" y="52"/>
                  </a:lnTo>
                  <a:lnTo>
                    <a:pt x="59" y="59"/>
                  </a:lnTo>
                  <a:lnTo>
                    <a:pt x="52" y="69"/>
                  </a:lnTo>
                  <a:lnTo>
                    <a:pt x="45" y="83"/>
                  </a:lnTo>
                  <a:lnTo>
                    <a:pt x="42" y="94"/>
                  </a:lnTo>
                  <a:lnTo>
                    <a:pt x="38" y="108"/>
                  </a:lnTo>
                  <a:lnTo>
                    <a:pt x="38" y="1278"/>
                  </a:lnTo>
                  <a:lnTo>
                    <a:pt x="38" y="1278"/>
                  </a:lnTo>
                  <a:lnTo>
                    <a:pt x="42" y="1292"/>
                  </a:lnTo>
                  <a:lnTo>
                    <a:pt x="45" y="1306"/>
                  </a:lnTo>
                  <a:lnTo>
                    <a:pt x="52" y="1316"/>
                  </a:lnTo>
                  <a:lnTo>
                    <a:pt x="59" y="1327"/>
                  </a:lnTo>
                  <a:lnTo>
                    <a:pt x="69" y="1337"/>
                  </a:lnTo>
                  <a:lnTo>
                    <a:pt x="80" y="1344"/>
                  </a:lnTo>
                  <a:lnTo>
                    <a:pt x="94" y="1347"/>
                  </a:lnTo>
                  <a:lnTo>
                    <a:pt x="108" y="1347"/>
                  </a:lnTo>
                  <a:lnTo>
                    <a:pt x="198" y="1347"/>
                  </a:lnTo>
                  <a:lnTo>
                    <a:pt x="198" y="1347"/>
                  </a:lnTo>
                  <a:lnTo>
                    <a:pt x="212" y="1347"/>
                  </a:lnTo>
                  <a:lnTo>
                    <a:pt x="222" y="1344"/>
                  </a:lnTo>
                  <a:lnTo>
                    <a:pt x="236" y="1337"/>
                  </a:lnTo>
                  <a:lnTo>
                    <a:pt x="247" y="1327"/>
                  </a:lnTo>
                  <a:lnTo>
                    <a:pt x="254" y="1316"/>
                  </a:lnTo>
                  <a:lnTo>
                    <a:pt x="260" y="1306"/>
                  </a:lnTo>
                  <a:lnTo>
                    <a:pt x="264" y="1292"/>
                  </a:lnTo>
                  <a:lnTo>
                    <a:pt x="264" y="1278"/>
                  </a:lnTo>
                  <a:lnTo>
                    <a:pt x="264" y="108"/>
                  </a:lnTo>
                  <a:lnTo>
                    <a:pt x="264" y="108"/>
                  </a:lnTo>
                  <a:lnTo>
                    <a:pt x="264" y="94"/>
                  </a:lnTo>
                  <a:lnTo>
                    <a:pt x="260" y="83"/>
                  </a:lnTo>
                  <a:lnTo>
                    <a:pt x="254" y="69"/>
                  </a:lnTo>
                  <a:lnTo>
                    <a:pt x="247" y="59"/>
                  </a:lnTo>
                  <a:lnTo>
                    <a:pt x="236" y="52"/>
                  </a:lnTo>
                  <a:lnTo>
                    <a:pt x="222" y="45"/>
                  </a:lnTo>
                  <a:lnTo>
                    <a:pt x="212" y="42"/>
                  </a:lnTo>
                  <a:lnTo>
                    <a:pt x="198" y="42"/>
                  </a:lnTo>
                  <a:lnTo>
                    <a:pt x="108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 dirty="0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ECBF4ACE-24E6-CD1D-6CB0-388344C4B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55451" y="6935788"/>
              <a:ext cx="490538" cy="673100"/>
            </a:xfrm>
            <a:custGeom>
              <a:avLst/>
              <a:gdLst>
                <a:gd name="T0" fmla="*/ 111 w 309"/>
                <a:gd name="T1" fmla="*/ 424 h 424"/>
                <a:gd name="T2" fmla="*/ 87 w 309"/>
                <a:gd name="T3" fmla="*/ 421 h 424"/>
                <a:gd name="T4" fmla="*/ 48 w 309"/>
                <a:gd name="T5" fmla="*/ 403 h 424"/>
                <a:gd name="T6" fmla="*/ 21 w 309"/>
                <a:gd name="T7" fmla="*/ 376 h 424"/>
                <a:gd name="T8" fmla="*/ 3 w 309"/>
                <a:gd name="T9" fmla="*/ 337 h 424"/>
                <a:gd name="T10" fmla="*/ 0 w 309"/>
                <a:gd name="T11" fmla="*/ 112 h 424"/>
                <a:gd name="T12" fmla="*/ 3 w 309"/>
                <a:gd name="T13" fmla="*/ 87 h 424"/>
                <a:gd name="T14" fmla="*/ 21 w 309"/>
                <a:gd name="T15" fmla="*/ 49 h 424"/>
                <a:gd name="T16" fmla="*/ 48 w 309"/>
                <a:gd name="T17" fmla="*/ 21 h 424"/>
                <a:gd name="T18" fmla="*/ 87 w 309"/>
                <a:gd name="T19" fmla="*/ 4 h 424"/>
                <a:gd name="T20" fmla="*/ 201 w 309"/>
                <a:gd name="T21" fmla="*/ 0 h 424"/>
                <a:gd name="T22" fmla="*/ 222 w 309"/>
                <a:gd name="T23" fmla="*/ 4 h 424"/>
                <a:gd name="T24" fmla="*/ 260 w 309"/>
                <a:gd name="T25" fmla="*/ 21 h 424"/>
                <a:gd name="T26" fmla="*/ 288 w 309"/>
                <a:gd name="T27" fmla="*/ 49 h 424"/>
                <a:gd name="T28" fmla="*/ 305 w 309"/>
                <a:gd name="T29" fmla="*/ 87 h 424"/>
                <a:gd name="T30" fmla="*/ 309 w 309"/>
                <a:gd name="T31" fmla="*/ 313 h 424"/>
                <a:gd name="T32" fmla="*/ 305 w 309"/>
                <a:gd name="T33" fmla="*/ 337 h 424"/>
                <a:gd name="T34" fmla="*/ 288 w 309"/>
                <a:gd name="T35" fmla="*/ 376 h 424"/>
                <a:gd name="T36" fmla="*/ 260 w 309"/>
                <a:gd name="T37" fmla="*/ 403 h 424"/>
                <a:gd name="T38" fmla="*/ 222 w 309"/>
                <a:gd name="T39" fmla="*/ 421 h 424"/>
                <a:gd name="T40" fmla="*/ 201 w 309"/>
                <a:gd name="T41" fmla="*/ 424 h 424"/>
                <a:gd name="T42" fmla="*/ 111 w 309"/>
                <a:gd name="T43" fmla="*/ 42 h 424"/>
                <a:gd name="T44" fmla="*/ 83 w 309"/>
                <a:gd name="T45" fmla="*/ 46 h 424"/>
                <a:gd name="T46" fmla="*/ 62 w 309"/>
                <a:gd name="T47" fmla="*/ 63 h 424"/>
                <a:gd name="T48" fmla="*/ 48 w 309"/>
                <a:gd name="T49" fmla="*/ 84 h 424"/>
                <a:gd name="T50" fmla="*/ 41 w 309"/>
                <a:gd name="T51" fmla="*/ 112 h 424"/>
                <a:gd name="T52" fmla="*/ 41 w 309"/>
                <a:gd name="T53" fmla="*/ 313 h 424"/>
                <a:gd name="T54" fmla="*/ 48 w 309"/>
                <a:gd name="T55" fmla="*/ 341 h 424"/>
                <a:gd name="T56" fmla="*/ 62 w 309"/>
                <a:gd name="T57" fmla="*/ 362 h 424"/>
                <a:gd name="T58" fmla="*/ 83 w 309"/>
                <a:gd name="T59" fmla="*/ 379 h 424"/>
                <a:gd name="T60" fmla="*/ 111 w 309"/>
                <a:gd name="T61" fmla="*/ 382 h 424"/>
                <a:gd name="T62" fmla="*/ 201 w 309"/>
                <a:gd name="T63" fmla="*/ 382 h 424"/>
                <a:gd name="T64" fmla="*/ 226 w 309"/>
                <a:gd name="T65" fmla="*/ 379 h 424"/>
                <a:gd name="T66" fmla="*/ 246 w 309"/>
                <a:gd name="T67" fmla="*/ 362 h 424"/>
                <a:gd name="T68" fmla="*/ 264 w 309"/>
                <a:gd name="T69" fmla="*/ 341 h 424"/>
                <a:gd name="T70" fmla="*/ 267 w 309"/>
                <a:gd name="T71" fmla="*/ 313 h 424"/>
                <a:gd name="T72" fmla="*/ 267 w 309"/>
                <a:gd name="T73" fmla="*/ 112 h 424"/>
                <a:gd name="T74" fmla="*/ 264 w 309"/>
                <a:gd name="T75" fmla="*/ 84 h 424"/>
                <a:gd name="T76" fmla="*/ 246 w 309"/>
                <a:gd name="T77" fmla="*/ 63 h 424"/>
                <a:gd name="T78" fmla="*/ 226 w 309"/>
                <a:gd name="T79" fmla="*/ 46 h 424"/>
                <a:gd name="T80" fmla="*/ 201 w 309"/>
                <a:gd name="T81" fmla="*/ 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9" h="424">
                  <a:moveTo>
                    <a:pt x="201" y="424"/>
                  </a:moveTo>
                  <a:lnTo>
                    <a:pt x="111" y="424"/>
                  </a:lnTo>
                  <a:lnTo>
                    <a:pt x="111" y="424"/>
                  </a:lnTo>
                  <a:lnTo>
                    <a:pt x="87" y="421"/>
                  </a:lnTo>
                  <a:lnTo>
                    <a:pt x="66" y="414"/>
                  </a:lnTo>
                  <a:lnTo>
                    <a:pt x="48" y="403"/>
                  </a:lnTo>
                  <a:lnTo>
                    <a:pt x="35" y="393"/>
                  </a:lnTo>
                  <a:lnTo>
                    <a:pt x="21" y="376"/>
                  </a:lnTo>
                  <a:lnTo>
                    <a:pt x="10" y="358"/>
                  </a:lnTo>
                  <a:lnTo>
                    <a:pt x="3" y="337"/>
                  </a:lnTo>
                  <a:lnTo>
                    <a:pt x="0" y="313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0" y="66"/>
                  </a:lnTo>
                  <a:lnTo>
                    <a:pt x="21" y="49"/>
                  </a:lnTo>
                  <a:lnTo>
                    <a:pt x="35" y="32"/>
                  </a:lnTo>
                  <a:lnTo>
                    <a:pt x="48" y="21"/>
                  </a:lnTo>
                  <a:lnTo>
                    <a:pt x="66" y="11"/>
                  </a:lnTo>
                  <a:lnTo>
                    <a:pt x="87" y="4"/>
                  </a:lnTo>
                  <a:lnTo>
                    <a:pt x="111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22" y="4"/>
                  </a:lnTo>
                  <a:lnTo>
                    <a:pt x="243" y="11"/>
                  </a:lnTo>
                  <a:lnTo>
                    <a:pt x="260" y="21"/>
                  </a:lnTo>
                  <a:lnTo>
                    <a:pt x="278" y="32"/>
                  </a:lnTo>
                  <a:lnTo>
                    <a:pt x="288" y="49"/>
                  </a:lnTo>
                  <a:lnTo>
                    <a:pt x="298" y="66"/>
                  </a:lnTo>
                  <a:lnTo>
                    <a:pt x="305" y="87"/>
                  </a:lnTo>
                  <a:lnTo>
                    <a:pt x="309" y="112"/>
                  </a:lnTo>
                  <a:lnTo>
                    <a:pt x="309" y="313"/>
                  </a:lnTo>
                  <a:lnTo>
                    <a:pt x="309" y="313"/>
                  </a:lnTo>
                  <a:lnTo>
                    <a:pt x="305" y="337"/>
                  </a:lnTo>
                  <a:lnTo>
                    <a:pt x="298" y="358"/>
                  </a:lnTo>
                  <a:lnTo>
                    <a:pt x="288" y="376"/>
                  </a:lnTo>
                  <a:lnTo>
                    <a:pt x="278" y="393"/>
                  </a:lnTo>
                  <a:lnTo>
                    <a:pt x="260" y="403"/>
                  </a:lnTo>
                  <a:lnTo>
                    <a:pt x="243" y="414"/>
                  </a:lnTo>
                  <a:lnTo>
                    <a:pt x="222" y="421"/>
                  </a:lnTo>
                  <a:lnTo>
                    <a:pt x="201" y="424"/>
                  </a:lnTo>
                  <a:lnTo>
                    <a:pt x="201" y="424"/>
                  </a:lnTo>
                  <a:close/>
                  <a:moveTo>
                    <a:pt x="111" y="42"/>
                  </a:moveTo>
                  <a:lnTo>
                    <a:pt x="111" y="42"/>
                  </a:lnTo>
                  <a:lnTo>
                    <a:pt x="97" y="42"/>
                  </a:lnTo>
                  <a:lnTo>
                    <a:pt x="83" y="46"/>
                  </a:lnTo>
                  <a:lnTo>
                    <a:pt x="73" y="53"/>
                  </a:lnTo>
                  <a:lnTo>
                    <a:pt x="62" y="63"/>
                  </a:lnTo>
                  <a:lnTo>
                    <a:pt x="52" y="73"/>
                  </a:lnTo>
                  <a:lnTo>
                    <a:pt x="48" y="84"/>
                  </a:lnTo>
                  <a:lnTo>
                    <a:pt x="41" y="98"/>
                  </a:lnTo>
                  <a:lnTo>
                    <a:pt x="41" y="112"/>
                  </a:lnTo>
                  <a:lnTo>
                    <a:pt x="41" y="313"/>
                  </a:lnTo>
                  <a:lnTo>
                    <a:pt x="41" y="313"/>
                  </a:lnTo>
                  <a:lnTo>
                    <a:pt x="41" y="327"/>
                  </a:lnTo>
                  <a:lnTo>
                    <a:pt x="48" y="341"/>
                  </a:lnTo>
                  <a:lnTo>
                    <a:pt x="52" y="351"/>
                  </a:lnTo>
                  <a:lnTo>
                    <a:pt x="62" y="362"/>
                  </a:lnTo>
                  <a:lnTo>
                    <a:pt x="73" y="372"/>
                  </a:lnTo>
                  <a:lnTo>
                    <a:pt x="83" y="379"/>
                  </a:lnTo>
                  <a:lnTo>
                    <a:pt x="97" y="382"/>
                  </a:lnTo>
                  <a:lnTo>
                    <a:pt x="111" y="382"/>
                  </a:lnTo>
                  <a:lnTo>
                    <a:pt x="201" y="382"/>
                  </a:lnTo>
                  <a:lnTo>
                    <a:pt x="201" y="382"/>
                  </a:lnTo>
                  <a:lnTo>
                    <a:pt x="212" y="382"/>
                  </a:lnTo>
                  <a:lnTo>
                    <a:pt x="226" y="379"/>
                  </a:lnTo>
                  <a:lnTo>
                    <a:pt x="239" y="372"/>
                  </a:lnTo>
                  <a:lnTo>
                    <a:pt x="246" y="362"/>
                  </a:lnTo>
                  <a:lnTo>
                    <a:pt x="257" y="351"/>
                  </a:lnTo>
                  <a:lnTo>
                    <a:pt x="264" y="341"/>
                  </a:lnTo>
                  <a:lnTo>
                    <a:pt x="267" y="327"/>
                  </a:lnTo>
                  <a:lnTo>
                    <a:pt x="267" y="313"/>
                  </a:lnTo>
                  <a:lnTo>
                    <a:pt x="267" y="112"/>
                  </a:lnTo>
                  <a:lnTo>
                    <a:pt x="267" y="112"/>
                  </a:lnTo>
                  <a:lnTo>
                    <a:pt x="267" y="98"/>
                  </a:lnTo>
                  <a:lnTo>
                    <a:pt x="264" y="84"/>
                  </a:lnTo>
                  <a:lnTo>
                    <a:pt x="257" y="73"/>
                  </a:lnTo>
                  <a:lnTo>
                    <a:pt x="246" y="63"/>
                  </a:lnTo>
                  <a:lnTo>
                    <a:pt x="239" y="53"/>
                  </a:lnTo>
                  <a:lnTo>
                    <a:pt x="226" y="46"/>
                  </a:lnTo>
                  <a:lnTo>
                    <a:pt x="212" y="42"/>
                  </a:lnTo>
                  <a:lnTo>
                    <a:pt x="201" y="42"/>
                  </a:lnTo>
                  <a:lnTo>
                    <a:pt x="111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4B55585-EC2A-6E2E-C8FF-67FEEB40F539}"/>
              </a:ext>
            </a:extLst>
          </p:cNvPr>
          <p:cNvGrpSpPr/>
          <p:nvPr/>
        </p:nvGrpSpPr>
        <p:grpSpPr>
          <a:xfrm>
            <a:off x="3472943" y="1450633"/>
            <a:ext cx="543904" cy="601020"/>
            <a:chOff x="10118726" y="12058650"/>
            <a:chExt cx="1995488" cy="2205037"/>
          </a:xfrm>
        </p:grpSpPr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69CD6CA0-B68F-98ED-2539-0A77726A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6" y="12058650"/>
              <a:ext cx="1355725" cy="1687512"/>
            </a:xfrm>
            <a:custGeom>
              <a:avLst/>
              <a:gdLst>
                <a:gd name="T0" fmla="*/ 97 w 854"/>
                <a:gd name="T1" fmla="*/ 1063 h 1063"/>
                <a:gd name="T2" fmla="*/ 76 w 854"/>
                <a:gd name="T3" fmla="*/ 1059 h 1063"/>
                <a:gd name="T4" fmla="*/ 42 w 854"/>
                <a:gd name="T5" fmla="*/ 1045 h 1063"/>
                <a:gd name="T6" fmla="*/ 17 w 854"/>
                <a:gd name="T7" fmla="*/ 1021 h 1063"/>
                <a:gd name="T8" fmla="*/ 3 w 854"/>
                <a:gd name="T9" fmla="*/ 986 h 1063"/>
                <a:gd name="T10" fmla="*/ 0 w 854"/>
                <a:gd name="T11" fmla="*/ 94 h 1063"/>
                <a:gd name="T12" fmla="*/ 3 w 854"/>
                <a:gd name="T13" fmla="*/ 76 h 1063"/>
                <a:gd name="T14" fmla="*/ 17 w 854"/>
                <a:gd name="T15" fmla="*/ 42 h 1063"/>
                <a:gd name="T16" fmla="*/ 42 w 854"/>
                <a:gd name="T17" fmla="*/ 17 h 1063"/>
                <a:gd name="T18" fmla="*/ 76 w 854"/>
                <a:gd name="T19" fmla="*/ 3 h 1063"/>
                <a:gd name="T20" fmla="*/ 757 w 854"/>
                <a:gd name="T21" fmla="*/ 0 h 1063"/>
                <a:gd name="T22" fmla="*/ 778 w 854"/>
                <a:gd name="T23" fmla="*/ 3 h 1063"/>
                <a:gd name="T24" fmla="*/ 812 w 854"/>
                <a:gd name="T25" fmla="*/ 17 h 1063"/>
                <a:gd name="T26" fmla="*/ 837 w 854"/>
                <a:gd name="T27" fmla="*/ 42 h 1063"/>
                <a:gd name="T28" fmla="*/ 851 w 854"/>
                <a:gd name="T29" fmla="*/ 76 h 1063"/>
                <a:gd name="T30" fmla="*/ 854 w 854"/>
                <a:gd name="T31" fmla="*/ 347 h 1063"/>
                <a:gd name="T32" fmla="*/ 851 w 854"/>
                <a:gd name="T33" fmla="*/ 354 h 1063"/>
                <a:gd name="T34" fmla="*/ 840 w 854"/>
                <a:gd name="T35" fmla="*/ 365 h 1063"/>
                <a:gd name="T36" fmla="*/ 833 w 854"/>
                <a:gd name="T37" fmla="*/ 368 h 1063"/>
                <a:gd name="T38" fmla="*/ 819 w 854"/>
                <a:gd name="T39" fmla="*/ 361 h 1063"/>
                <a:gd name="T40" fmla="*/ 812 w 854"/>
                <a:gd name="T41" fmla="*/ 347 h 1063"/>
                <a:gd name="T42" fmla="*/ 812 w 854"/>
                <a:gd name="T43" fmla="*/ 94 h 1063"/>
                <a:gd name="T44" fmla="*/ 809 w 854"/>
                <a:gd name="T45" fmla="*/ 73 h 1063"/>
                <a:gd name="T46" fmla="*/ 778 w 854"/>
                <a:gd name="T47" fmla="*/ 45 h 1063"/>
                <a:gd name="T48" fmla="*/ 757 w 854"/>
                <a:gd name="T49" fmla="*/ 42 h 1063"/>
                <a:gd name="T50" fmla="*/ 97 w 854"/>
                <a:gd name="T51" fmla="*/ 42 h 1063"/>
                <a:gd name="T52" fmla="*/ 73 w 854"/>
                <a:gd name="T53" fmla="*/ 45 h 1063"/>
                <a:gd name="T54" fmla="*/ 45 w 854"/>
                <a:gd name="T55" fmla="*/ 73 h 1063"/>
                <a:gd name="T56" fmla="*/ 42 w 854"/>
                <a:gd name="T57" fmla="*/ 94 h 1063"/>
                <a:gd name="T58" fmla="*/ 42 w 854"/>
                <a:gd name="T59" fmla="*/ 965 h 1063"/>
                <a:gd name="T60" fmla="*/ 45 w 854"/>
                <a:gd name="T61" fmla="*/ 986 h 1063"/>
                <a:gd name="T62" fmla="*/ 73 w 854"/>
                <a:gd name="T63" fmla="*/ 1018 h 1063"/>
                <a:gd name="T64" fmla="*/ 97 w 854"/>
                <a:gd name="T65" fmla="*/ 1021 h 1063"/>
                <a:gd name="T66" fmla="*/ 427 w 854"/>
                <a:gd name="T67" fmla="*/ 1021 h 1063"/>
                <a:gd name="T68" fmla="*/ 441 w 854"/>
                <a:gd name="T69" fmla="*/ 1028 h 1063"/>
                <a:gd name="T70" fmla="*/ 448 w 854"/>
                <a:gd name="T71" fmla="*/ 1042 h 1063"/>
                <a:gd name="T72" fmla="*/ 444 w 854"/>
                <a:gd name="T73" fmla="*/ 1049 h 1063"/>
                <a:gd name="T74" fmla="*/ 434 w 854"/>
                <a:gd name="T75" fmla="*/ 1059 h 1063"/>
                <a:gd name="T76" fmla="*/ 427 w 854"/>
                <a:gd name="T77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4" h="1063">
                  <a:moveTo>
                    <a:pt x="427" y="1063"/>
                  </a:moveTo>
                  <a:lnTo>
                    <a:pt x="97" y="1063"/>
                  </a:lnTo>
                  <a:lnTo>
                    <a:pt x="97" y="1063"/>
                  </a:lnTo>
                  <a:lnTo>
                    <a:pt x="76" y="1059"/>
                  </a:lnTo>
                  <a:lnTo>
                    <a:pt x="59" y="1052"/>
                  </a:lnTo>
                  <a:lnTo>
                    <a:pt x="42" y="1045"/>
                  </a:lnTo>
                  <a:lnTo>
                    <a:pt x="28" y="1035"/>
                  </a:lnTo>
                  <a:lnTo>
                    <a:pt x="17" y="1021"/>
                  </a:lnTo>
                  <a:lnTo>
                    <a:pt x="7" y="1004"/>
                  </a:lnTo>
                  <a:lnTo>
                    <a:pt x="3" y="986"/>
                  </a:lnTo>
                  <a:lnTo>
                    <a:pt x="0" y="965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3" y="76"/>
                  </a:lnTo>
                  <a:lnTo>
                    <a:pt x="7" y="59"/>
                  </a:lnTo>
                  <a:lnTo>
                    <a:pt x="17" y="42"/>
                  </a:lnTo>
                  <a:lnTo>
                    <a:pt x="28" y="28"/>
                  </a:lnTo>
                  <a:lnTo>
                    <a:pt x="42" y="17"/>
                  </a:lnTo>
                  <a:lnTo>
                    <a:pt x="59" y="7"/>
                  </a:lnTo>
                  <a:lnTo>
                    <a:pt x="76" y="3"/>
                  </a:lnTo>
                  <a:lnTo>
                    <a:pt x="9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78" y="3"/>
                  </a:lnTo>
                  <a:lnTo>
                    <a:pt x="795" y="7"/>
                  </a:lnTo>
                  <a:lnTo>
                    <a:pt x="812" y="17"/>
                  </a:lnTo>
                  <a:lnTo>
                    <a:pt x="826" y="28"/>
                  </a:lnTo>
                  <a:lnTo>
                    <a:pt x="837" y="42"/>
                  </a:lnTo>
                  <a:lnTo>
                    <a:pt x="844" y="59"/>
                  </a:lnTo>
                  <a:lnTo>
                    <a:pt x="851" y="76"/>
                  </a:lnTo>
                  <a:lnTo>
                    <a:pt x="854" y="94"/>
                  </a:lnTo>
                  <a:lnTo>
                    <a:pt x="854" y="347"/>
                  </a:lnTo>
                  <a:lnTo>
                    <a:pt x="854" y="347"/>
                  </a:lnTo>
                  <a:lnTo>
                    <a:pt x="851" y="354"/>
                  </a:lnTo>
                  <a:lnTo>
                    <a:pt x="847" y="361"/>
                  </a:lnTo>
                  <a:lnTo>
                    <a:pt x="840" y="365"/>
                  </a:lnTo>
                  <a:lnTo>
                    <a:pt x="833" y="368"/>
                  </a:lnTo>
                  <a:lnTo>
                    <a:pt x="833" y="368"/>
                  </a:lnTo>
                  <a:lnTo>
                    <a:pt x="826" y="365"/>
                  </a:lnTo>
                  <a:lnTo>
                    <a:pt x="819" y="361"/>
                  </a:lnTo>
                  <a:lnTo>
                    <a:pt x="812" y="354"/>
                  </a:lnTo>
                  <a:lnTo>
                    <a:pt x="812" y="347"/>
                  </a:lnTo>
                  <a:lnTo>
                    <a:pt x="812" y="94"/>
                  </a:lnTo>
                  <a:lnTo>
                    <a:pt x="812" y="94"/>
                  </a:lnTo>
                  <a:lnTo>
                    <a:pt x="812" y="83"/>
                  </a:lnTo>
                  <a:lnTo>
                    <a:pt x="809" y="73"/>
                  </a:lnTo>
                  <a:lnTo>
                    <a:pt x="795" y="55"/>
                  </a:lnTo>
                  <a:lnTo>
                    <a:pt x="778" y="45"/>
                  </a:lnTo>
                  <a:lnTo>
                    <a:pt x="771" y="42"/>
                  </a:lnTo>
                  <a:lnTo>
                    <a:pt x="757" y="42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83" y="42"/>
                  </a:lnTo>
                  <a:lnTo>
                    <a:pt x="73" y="45"/>
                  </a:lnTo>
                  <a:lnTo>
                    <a:pt x="59" y="55"/>
                  </a:lnTo>
                  <a:lnTo>
                    <a:pt x="45" y="73"/>
                  </a:lnTo>
                  <a:lnTo>
                    <a:pt x="42" y="83"/>
                  </a:lnTo>
                  <a:lnTo>
                    <a:pt x="42" y="94"/>
                  </a:lnTo>
                  <a:lnTo>
                    <a:pt x="42" y="965"/>
                  </a:lnTo>
                  <a:lnTo>
                    <a:pt x="42" y="965"/>
                  </a:lnTo>
                  <a:lnTo>
                    <a:pt x="42" y="979"/>
                  </a:lnTo>
                  <a:lnTo>
                    <a:pt x="45" y="986"/>
                  </a:lnTo>
                  <a:lnTo>
                    <a:pt x="59" y="1004"/>
                  </a:lnTo>
                  <a:lnTo>
                    <a:pt x="73" y="1018"/>
                  </a:lnTo>
                  <a:lnTo>
                    <a:pt x="83" y="1021"/>
                  </a:lnTo>
                  <a:lnTo>
                    <a:pt x="97" y="1021"/>
                  </a:lnTo>
                  <a:lnTo>
                    <a:pt x="427" y="1021"/>
                  </a:lnTo>
                  <a:lnTo>
                    <a:pt x="427" y="1021"/>
                  </a:lnTo>
                  <a:lnTo>
                    <a:pt x="434" y="1021"/>
                  </a:lnTo>
                  <a:lnTo>
                    <a:pt x="441" y="1028"/>
                  </a:lnTo>
                  <a:lnTo>
                    <a:pt x="444" y="1035"/>
                  </a:lnTo>
                  <a:lnTo>
                    <a:pt x="448" y="1042"/>
                  </a:lnTo>
                  <a:lnTo>
                    <a:pt x="448" y="1042"/>
                  </a:lnTo>
                  <a:lnTo>
                    <a:pt x="444" y="1049"/>
                  </a:lnTo>
                  <a:lnTo>
                    <a:pt x="441" y="1056"/>
                  </a:lnTo>
                  <a:lnTo>
                    <a:pt x="434" y="1059"/>
                  </a:lnTo>
                  <a:lnTo>
                    <a:pt x="427" y="1063"/>
                  </a:lnTo>
                  <a:lnTo>
                    <a:pt x="427" y="10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6C21C31F-4818-1641-3BB6-1FD1A1FEE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1" y="12576175"/>
              <a:ext cx="1350963" cy="1687512"/>
            </a:xfrm>
            <a:custGeom>
              <a:avLst/>
              <a:gdLst>
                <a:gd name="T0" fmla="*/ 94 w 851"/>
                <a:gd name="T1" fmla="*/ 1063 h 1063"/>
                <a:gd name="T2" fmla="*/ 77 w 851"/>
                <a:gd name="T3" fmla="*/ 1060 h 1063"/>
                <a:gd name="T4" fmla="*/ 42 w 851"/>
                <a:gd name="T5" fmla="*/ 1046 h 1063"/>
                <a:gd name="T6" fmla="*/ 18 w 851"/>
                <a:gd name="T7" fmla="*/ 1021 h 1063"/>
                <a:gd name="T8" fmla="*/ 4 w 851"/>
                <a:gd name="T9" fmla="*/ 987 h 1063"/>
                <a:gd name="T10" fmla="*/ 0 w 851"/>
                <a:gd name="T11" fmla="*/ 94 h 1063"/>
                <a:gd name="T12" fmla="*/ 4 w 851"/>
                <a:gd name="T13" fmla="*/ 77 h 1063"/>
                <a:gd name="T14" fmla="*/ 18 w 851"/>
                <a:gd name="T15" fmla="*/ 42 h 1063"/>
                <a:gd name="T16" fmla="*/ 42 w 851"/>
                <a:gd name="T17" fmla="*/ 18 h 1063"/>
                <a:gd name="T18" fmla="*/ 77 w 851"/>
                <a:gd name="T19" fmla="*/ 4 h 1063"/>
                <a:gd name="T20" fmla="*/ 535 w 851"/>
                <a:gd name="T21" fmla="*/ 0 h 1063"/>
                <a:gd name="T22" fmla="*/ 542 w 851"/>
                <a:gd name="T23" fmla="*/ 4 h 1063"/>
                <a:gd name="T24" fmla="*/ 552 w 851"/>
                <a:gd name="T25" fmla="*/ 14 h 1063"/>
                <a:gd name="T26" fmla="*/ 552 w 851"/>
                <a:gd name="T27" fmla="*/ 21 h 1063"/>
                <a:gd name="T28" fmla="*/ 549 w 851"/>
                <a:gd name="T29" fmla="*/ 35 h 1063"/>
                <a:gd name="T30" fmla="*/ 535 w 851"/>
                <a:gd name="T31" fmla="*/ 42 h 1063"/>
                <a:gd name="T32" fmla="*/ 94 w 851"/>
                <a:gd name="T33" fmla="*/ 42 h 1063"/>
                <a:gd name="T34" fmla="*/ 73 w 851"/>
                <a:gd name="T35" fmla="*/ 46 h 1063"/>
                <a:gd name="T36" fmla="*/ 45 w 851"/>
                <a:gd name="T37" fmla="*/ 73 h 1063"/>
                <a:gd name="T38" fmla="*/ 42 w 851"/>
                <a:gd name="T39" fmla="*/ 94 h 1063"/>
                <a:gd name="T40" fmla="*/ 42 w 851"/>
                <a:gd name="T41" fmla="*/ 969 h 1063"/>
                <a:gd name="T42" fmla="*/ 45 w 851"/>
                <a:gd name="T43" fmla="*/ 990 h 1063"/>
                <a:gd name="T44" fmla="*/ 73 w 851"/>
                <a:gd name="T45" fmla="*/ 1018 h 1063"/>
                <a:gd name="T46" fmla="*/ 94 w 851"/>
                <a:gd name="T47" fmla="*/ 1021 h 1063"/>
                <a:gd name="T48" fmla="*/ 757 w 851"/>
                <a:gd name="T49" fmla="*/ 1021 h 1063"/>
                <a:gd name="T50" fmla="*/ 778 w 851"/>
                <a:gd name="T51" fmla="*/ 1018 h 1063"/>
                <a:gd name="T52" fmla="*/ 809 w 851"/>
                <a:gd name="T53" fmla="*/ 990 h 1063"/>
                <a:gd name="T54" fmla="*/ 813 w 851"/>
                <a:gd name="T55" fmla="*/ 969 h 1063"/>
                <a:gd name="T56" fmla="*/ 813 w 851"/>
                <a:gd name="T57" fmla="*/ 292 h 1063"/>
                <a:gd name="T58" fmla="*/ 820 w 851"/>
                <a:gd name="T59" fmla="*/ 275 h 1063"/>
                <a:gd name="T60" fmla="*/ 834 w 851"/>
                <a:gd name="T61" fmla="*/ 271 h 1063"/>
                <a:gd name="T62" fmla="*/ 841 w 851"/>
                <a:gd name="T63" fmla="*/ 271 h 1063"/>
                <a:gd name="T64" fmla="*/ 851 w 851"/>
                <a:gd name="T65" fmla="*/ 282 h 1063"/>
                <a:gd name="T66" fmla="*/ 851 w 851"/>
                <a:gd name="T67" fmla="*/ 969 h 1063"/>
                <a:gd name="T68" fmla="*/ 851 w 851"/>
                <a:gd name="T69" fmla="*/ 987 h 1063"/>
                <a:gd name="T70" fmla="*/ 837 w 851"/>
                <a:gd name="T71" fmla="*/ 1021 h 1063"/>
                <a:gd name="T72" fmla="*/ 809 w 851"/>
                <a:gd name="T73" fmla="*/ 1046 h 1063"/>
                <a:gd name="T74" fmla="*/ 778 w 851"/>
                <a:gd name="T75" fmla="*/ 1060 h 1063"/>
                <a:gd name="T76" fmla="*/ 757 w 851"/>
                <a:gd name="T77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063">
                  <a:moveTo>
                    <a:pt x="757" y="1063"/>
                  </a:moveTo>
                  <a:lnTo>
                    <a:pt x="94" y="1063"/>
                  </a:lnTo>
                  <a:lnTo>
                    <a:pt x="94" y="1063"/>
                  </a:lnTo>
                  <a:lnTo>
                    <a:pt x="77" y="1060"/>
                  </a:lnTo>
                  <a:lnTo>
                    <a:pt x="59" y="1056"/>
                  </a:lnTo>
                  <a:lnTo>
                    <a:pt x="42" y="1046"/>
                  </a:lnTo>
                  <a:lnTo>
                    <a:pt x="28" y="1035"/>
                  </a:lnTo>
                  <a:lnTo>
                    <a:pt x="18" y="1021"/>
                  </a:lnTo>
                  <a:lnTo>
                    <a:pt x="7" y="1004"/>
                  </a:lnTo>
                  <a:lnTo>
                    <a:pt x="4" y="987"/>
                  </a:lnTo>
                  <a:lnTo>
                    <a:pt x="0" y="969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4" y="77"/>
                  </a:lnTo>
                  <a:lnTo>
                    <a:pt x="7" y="59"/>
                  </a:lnTo>
                  <a:lnTo>
                    <a:pt x="18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9" y="7"/>
                  </a:lnTo>
                  <a:lnTo>
                    <a:pt x="77" y="4"/>
                  </a:lnTo>
                  <a:lnTo>
                    <a:pt x="94" y="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42" y="4"/>
                  </a:lnTo>
                  <a:lnTo>
                    <a:pt x="549" y="7"/>
                  </a:lnTo>
                  <a:lnTo>
                    <a:pt x="552" y="14"/>
                  </a:lnTo>
                  <a:lnTo>
                    <a:pt x="552" y="21"/>
                  </a:lnTo>
                  <a:lnTo>
                    <a:pt x="552" y="21"/>
                  </a:lnTo>
                  <a:lnTo>
                    <a:pt x="552" y="28"/>
                  </a:lnTo>
                  <a:lnTo>
                    <a:pt x="549" y="35"/>
                  </a:lnTo>
                  <a:lnTo>
                    <a:pt x="542" y="39"/>
                  </a:lnTo>
                  <a:lnTo>
                    <a:pt x="535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4" y="42"/>
                  </a:lnTo>
                  <a:lnTo>
                    <a:pt x="73" y="46"/>
                  </a:lnTo>
                  <a:lnTo>
                    <a:pt x="56" y="56"/>
                  </a:lnTo>
                  <a:lnTo>
                    <a:pt x="45" y="73"/>
                  </a:lnTo>
                  <a:lnTo>
                    <a:pt x="42" y="84"/>
                  </a:lnTo>
                  <a:lnTo>
                    <a:pt x="42" y="94"/>
                  </a:lnTo>
                  <a:lnTo>
                    <a:pt x="42" y="969"/>
                  </a:lnTo>
                  <a:lnTo>
                    <a:pt x="42" y="969"/>
                  </a:lnTo>
                  <a:lnTo>
                    <a:pt x="42" y="980"/>
                  </a:lnTo>
                  <a:lnTo>
                    <a:pt x="45" y="990"/>
                  </a:lnTo>
                  <a:lnTo>
                    <a:pt x="56" y="1008"/>
                  </a:lnTo>
                  <a:lnTo>
                    <a:pt x="73" y="1018"/>
                  </a:lnTo>
                  <a:lnTo>
                    <a:pt x="84" y="1021"/>
                  </a:lnTo>
                  <a:lnTo>
                    <a:pt x="94" y="1021"/>
                  </a:lnTo>
                  <a:lnTo>
                    <a:pt x="757" y="1021"/>
                  </a:lnTo>
                  <a:lnTo>
                    <a:pt x="757" y="1021"/>
                  </a:lnTo>
                  <a:lnTo>
                    <a:pt x="768" y="1021"/>
                  </a:lnTo>
                  <a:lnTo>
                    <a:pt x="778" y="1018"/>
                  </a:lnTo>
                  <a:lnTo>
                    <a:pt x="795" y="1008"/>
                  </a:lnTo>
                  <a:lnTo>
                    <a:pt x="809" y="990"/>
                  </a:lnTo>
                  <a:lnTo>
                    <a:pt x="809" y="980"/>
                  </a:lnTo>
                  <a:lnTo>
                    <a:pt x="813" y="969"/>
                  </a:lnTo>
                  <a:lnTo>
                    <a:pt x="813" y="292"/>
                  </a:lnTo>
                  <a:lnTo>
                    <a:pt x="813" y="292"/>
                  </a:lnTo>
                  <a:lnTo>
                    <a:pt x="813" y="282"/>
                  </a:lnTo>
                  <a:lnTo>
                    <a:pt x="820" y="275"/>
                  </a:lnTo>
                  <a:lnTo>
                    <a:pt x="823" y="271"/>
                  </a:lnTo>
                  <a:lnTo>
                    <a:pt x="834" y="271"/>
                  </a:lnTo>
                  <a:lnTo>
                    <a:pt x="834" y="271"/>
                  </a:lnTo>
                  <a:lnTo>
                    <a:pt x="841" y="271"/>
                  </a:lnTo>
                  <a:lnTo>
                    <a:pt x="848" y="275"/>
                  </a:lnTo>
                  <a:lnTo>
                    <a:pt x="851" y="282"/>
                  </a:lnTo>
                  <a:lnTo>
                    <a:pt x="851" y="292"/>
                  </a:lnTo>
                  <a:lnTo>
                    <a:pt x="851" y="969"/>
                  </a:lnTo>
                  <a:lnTo>
                    <a:pt x="851" y="969"/>
                  </a:lnTo>
                  <a:lnTo>
                    <a:pt x="851" y="987"/>
                  </a:lnTo>
                  <a:lnTo>
                    <a:pt x="844" y="1004"/>
                  </a:lnTo>
                  <a:lnTo>
                    <a:pt x="837" y="1021"/>
                  </a:lnTo>
                  <a:lnTo>
                    <a:pt x="823" y="1035"/>
                  </a:lnTo>
                  <a:lnTo>
                    <a:pt x="809" y="1046"/>
                  </a:lnTo>
                  <a:lnTo>
                    <a:pt x="795" y="1056"/>
                  </a:lnTo>
                  <a:lnTo>
                    <a:pt x="778" y="1060"/>
                  </a:lnTo>
                  <a:lnTo>
                    <a:pt x="757" y="1063"/>
                  </a:lnTo>
                  <a:lnTo>
                    <a:pt x="757" y="10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42FCF48-6C68-2E37-A413-D45E5A339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12576175"/>
              <a:ext cx="534988" cy="501650"/>
            </a:xfrm>
            <a:custGeom>
              <a:avLst/>
              <a:gdLst>
                <a:gd name="T0" fmla="*/ 21 w 337"/>
                <a:gd name="T1" fmla="*/ 316 h 316"/>
                <a:gd name="T2" fmla="*/ 21 w 337"/>
                <a:gd name="T3" fmla="*/ 316 h 316"/>
                <a:gd name="T4" fmla="*/ 11 w 337"/>
                <a:gd name="T5" fmla="*/ 316 h 316"/>
                <a:gd name="T6" fmla="*/ 4 w 337"/>
                <a:gd name="T7" fmla="*/ 309 h 316"/>
                <a:gd name="T8" fmla="*/ 4 w 337"/>
                <a:gd name="T9" fmla="*/ 309 h 316"/>
                <a:gd name="T10" fmla="*/ 0 w 337"/>
                <a:gd name="T11" fmla="*/ 303 h 316"/>
                <a:gd name="T12" fmla="*/ 0 w 337"/>
                <a:gd name="T13" fmla="*/ 296 h 316"/>
                <a:gd name="T14" fmla="*/ 0 w 337"/>
                <a:gd name="T15" fmla="*/ 21 h 316"/>
                <a:gd name="T16" fmla="*/ 0 w 337"/>
                <a:gd name="T17" fmla="*/ 21 h 316"/>
                <a:gd name="T18" fmla="*/ 4 w 337"/>
                <a:gd name="T19" fmla="*/ 11 h 316"/>
                <a:gd name="T20" fmla="*/ 11 w 337"/>
                <a:gd name="T21" fmla="*/ 4 h 316"/>
                <a:gd name="T22" fmla="*/ 11 w 337"/>
                <a:gd name="T23" fmla="*/ 4 h 316"/>
                <a:gd name="T24" fmla="*/ 21 w 337"/>
                <a:gd name="T25" fmla="*/ 0 h 316"/>
                <a:gd name="T26" fmla="*/ 31 w 337"/>
                <a:gd name="T27" fmla="*/ 7 h 316"/>
                <a:gd name="T28" fmla="*/ 334 w 337"/>
                <a:gd name="T29" fmla="*/ 275 h 316"/>
                <a:gd name="T30" fmla="*/ 334 w 337"/>
                <a:gd name="T31" fmla="*/ 275 h 316"/>
                <a:gd name="T32" fmla="*/ 337 w 337"/>
                <a:gd name="T33" fmla="*/ 285 h 316"/>
                <a:gd name="T34" fmla="*/ 337 w 337"/>
                <a:gd name="T35" fmla="*/ 299 h 316"/>
                <a:gd name="T36" fmla="*/ 337 w 337"/>
                <a:gd name="T37" fmla="*/ 299 h 316"/>
                <a:gd name="T38" fmla="*/ 330 w 337"/>
                <a:gd name="T39" fmla="*/ 306 h 316"/>
                <a:gd name="T40" fmla="*/ 320 w 337"/>
                <a:gd name="T41" fmla="*/ 309 h 316"/>
                <a:gd name="T42" fmla="*/ 21 w 337"/>
                <a:gd name="T43" fmla="*/ 316 h 316"/>
                <a:gd name="T44" fmla="*/ 21 w 337"/>
                <a:gd name="T45" fmla="*/ 316 h 316"/>
                <a:gd name="T46" fmla="*/ 21 w 337"/>
                <a:gd name="T47" fmla="*/ 316 h 316"/>
                <a:gd name="T48" fmla="*/ 21 w 337"/>
                <a:gd name="T49" fmla="*/ 316 h 316"/>
                <a:gd name="T50" fmla="*/ 38 w 337"/>
                <a:gd name="T51" fmla="*/ 66 h 316"/>
                <a:gd name="T52" fmla="*/ 38 w 337"/>
                <a:gd name="T53" fmla="*/ 275 h 316"/>
                <a:gd name="T54" fmla="*/ 268 w 337"/>
                <a:gd name="T55" fmla="*/ 271 h 316"/>
                <a:gd name="T56" fmla="*/ 38 w 337"/>
                <a:gd name="T57" fmla="*/ 6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7" h="316">
                  <a:moveTo>
                    <a:pt x="21" y="316"/>
                  </a:moveTo>
                  <a:lnTo>
                    <a:pt x="21" y="316"/>
                  </a:lnTo>
                  <a:lnTo>
                    <a:pt x="11" y="316"/>
                  </a:lnTo>
                  <a:lnTo>
                    <a:pt x="4" y="309"/>
                  </a:lnTo>
                  <a:lnTo>
                    <a:pt x="4" y="309"/>
                  </a:lnTo>
                  <a:lnTo>
                    <a:pt x="0" y="303"/>
                  </a:lnTo>
                  <a:lnTo>
                    <a:pt x="0" y="29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21" y="0"/>
                  </a:lnTo>
                  <a:lnTo>
                    <a:pt x="31" y="7"/>
                  </a:lnTo>
                  <a:lnTo>
                    <a:pt x="334" y="275"/>
                  </a:lnTo>
                  <a:lnTo>
                    <a:pt x="334" y="275"/>
                  </a:lnTo>
                  <a:lnTo>
                    <a:pt x="337" y="285"/>
                  </a:lnTo>
                  <a:lnTo>
                    <a:pt x="337" y="299"/>
                  </a:lnTo>
                  <a:lnTo>
                    <a:pt x="337" y="299"/>
                  </a:lnTo>
                  <a:lnTo>
                    <a:pt x="330" y="306"/>
                  </a:lnTo>
                  <a:lnTo>
                    <a:pt x="320" y="309"/>
                  </a:lnTo>
                  <a:lnTo>
                    <a:pt x="21" y="316"/>
                  </a:lnTo>
                  <a:lnTo>
                    <a:pt x="21" y="316"/>
                  </a:lnTo>
                  <a:lnTo>
                    <a:pt x="21" y="316"/>
                  </a:lnTo>
                  <a:lnTo>
                    <a:pt x="21" y="316"/>
                  </a:lnTo>
                  <a:close/>
                  <a:moveTo>
                    <a:pt x="38" y="66"/>
                  </a:moveTo>
                  <a:lnTo>
                    <a:pt x="38" y="275"/>
                  </a:lnTo>
                  <a:lnTo>
                    <a:pt x="268" y="271"/>
                  </a:lnTo>
                  <a:lnTo>
                    <a:pt x="38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01D7FB3-C65C-D8A3-E90C-4F6C4C91A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0901" y="13282613"/>
              <a:ext cx="242888" cy="66675"/>
            </a:xfrm>
            <a:custGeom>
              <a:avLst/>
              <a:gdLst>
                <a:gd name="T0" fmla="*/ 132 w 153"/>
                <a:gd name="T1" fmla="*/ 42 h 42"/>
                <a:gd name="T2" fmla="*/ 21 w 153"/>
                <a:gd name="T3" fmla="*/ 42 h 42"/>
                <a:gd name="T4" fmla="*/ 21 w 153"/>
                <a:gd name="T5" fmla="*/ 42 h 42"/>
                <a:gd name="T6" fmla="*/ 14 w 153"/>
                <a:gd name="T7" fmla="*/ 42 h 42"/>
                <a:gd name="T8" fmla="*/ 7 w 153"/>
                <a:gd name="T9" fmla="*/ 35 h 42"/>
                <a:gd name="T10" fmla="*/ 4 w 153"/>
                <a:gd name="T11" fmla="*/ 28 h 42"/>
                <a:gd name="T12" fmla="*/ 0 w 153"/>
                <a:gd name="T13" fmla="*/ 21 h 42"/>
                <a:gd name="T14" fmla="*/ 0 w 153"/>
                <a:gd name="T15" fmla="*/ 21 h 42"/>
                <a:gd name="T16" fmla="*/ 4 w 153"/>
                <a:gd name="T17" fmla="*/ 14 h 42"/>
                <a:gd name="T18" fmla="*/ 7 w 153"/>
                <a:gd name="T19" fmla="*/ 7 h 42"/>
                <a:gd name="T20" fmla="*/ 14 w 153"/>
                <a:gd name="T21" fmla="*/ 3 h 42"/>
                <a:gd name="T22" fmla="*/ 21 w 153"/>
                <a:gd name="T23" fmla="*/ 0 h 42"/>
                <a:gd name="T24" fmla="*/ 132 w 153"/>
                <a:gd name="T25" fmla="*/ 0 h 42"/>
                <a:gd name="T26" fmla="*/ 132 w 153"/>
                <a:gd name="T27" fmla="*/ 0 h 42"/>
                <a:gd name="T28" fmla="*/ 143 w 153"/>
                <a:gd name="T29" fmla="*/ 3 h 42"/>
                <a:gd name="T30" fmla="*/ 146 w 153"/>
                <a:gd name="T31" fmla="*/ 7 h 42"/>
                <a:gd name="T32" fmla="*/ 153 w 153"/>
                <a:gd name="T33" fmla="*/ 14 h 42"/>
                <a:gd name="T34" fmla="*/ 153 w 153"/>
                <a:gd name="T35" fmla="*/ 21 h 42"/>
                <a:gd name="T36" fmla="*/ 153 w 153"/>
                <a:gd name="T37" fmla="*/ 21 h 42"/>
                <a:gd name="T38" fmla="*/ 153 w 153"/>
                <a:gd name="T39" fmla="*/ 28 h 42"/>
                <a:gd name="T40" fmla="*/ 146 w 153"/>
                <a:gd name="T41" fmla="*/ 35 h 42"/>
                <a:gd name="T42" fmla="*/ 143 w 153"/>
                <a:gd name="T43" fmla="*/ 42 h 42"/>
                <a:gd name="T44" fmla="*/ 132 w 153"/>
                <a:gd name="T45" fmla="*/ 42 h 42"/>
                <a:gd name="T46" fmla="*/ 132 w 153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42">
                  <a:moveTo>
                    <a:pt x="132" y="42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14" y="42"/>
                  </a:lnTo>
                  <a:lnTo>
                    <a:pt x="7" y="35"/>
                  </a:lnTo>
                  <a:lnTo>
                    <a:pt x="4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7" y="7"/>
                  </a:lnTo>
                  <a:lnTo>
                    <a:pt x="14" y="3"/>
                  </a:lnTo>
                  <a:lnTo>
                    <a:pt x="21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3"/>
                  </a:lnTo>
                  <a:lnTo>
                    <a:pt x="146" y="7"/>
                  </a:lnTo>
                  <a:lnTo>
                    <a:pt x="153" y="14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53" y="28"/>
                  </a:lnTo>
                  <a:lnTo>
                    <a:pt x="146" y="35"/>
                  </a:lnTo>
                  <a:lnTo>
                    <a:pt x="143" y="42"/>
                  </a:lnTo>
                  <a:lnTo>
                    <a:pt x="132" y="42"/>
                  </a:lnTo>
                  <a:lnTo>
                    <a:pt x="13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0B243EFB-52D2-0518-387D-590C2A813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3282613"/>
              <a:ext cx="492125" cy="66675"/>
            </a:xfrm>
            <a:custGeom>
              <a:avLst/>
              <a:gdLst>
                <a:gd name="T0" fmla="*/ 289 w 310"/>
                <a:gd name="T1" fmla="*/ 42 h 42"/>
                <a:gd name="T2" fmla="*/ 21 w 310"/>
                <a:gd name="T3" fmla="*/ 42 h 42"/>
                <a:gd name="T4" fmla="*/ 21 w 310"/>
                <a:gd name="T5" fmla="*/ 42 h 42"/>
                <a:gd name="T6" fmla="*/ 14 w 310"/>
                <a:gd name="T7" fmla="*/ 42 h 42"/>
                <a:gd name="T8" fmla="*/ 7 w 310"/>
                <a:gd name="T9" fmla="*/ 35 h 42"/>
                <a:gd name="T10" fmla="*/ 0 w 310"/>
                <a:gd name="T11" fmla="*/ 28 h 42"/>
                <a:gd name="T12" fmla="*/ 0 w 310"/>
                <a:gd name="T13" fmla="*/ 21 h 42"/>
                <a:gd name="T14" fmla="*/ 0 w 310"/>
                <a:gd name="T15" fmla="*/ 21 h 42"/>
                <a:gd name="T16" fmla="*/ 0 w 310"/>
                <a:gd name="T17" fmla="*/ 14 h 42"/>
                <a:gd name="T18" fmla="*/ 7 w 310"/>
                <a:gd name="T19" fmla="*/ 7 h 42"/>
                <a:gd name="T20" fmla="*/ 14 w 310"/>
                <a:gd name="T21" fmla="*/ 3 h 42"/>
                <a:gd name="T22" fmla="*/ 21 w 310"/>
                <a:gd name="T23" fmla="*/ 0 h 42"/>
                <a:gd name="T24" fmla="*/ 289 w 310"/>
                <a:gd name="T25" fmla="*/ 0 h 42"/>
                <a:gd name="T26" fmla="*/ 289 w 310"/>
                <a:gd name="T27" fmla="*/ 0 h 42"/>
                <a:gd name="T28" fmla="*/ 296 w 310"/>
                <a:gd name="T29" fmla="*/ 3 h 42"/>
                <a:gd name="T30" fmla="*/ 303 w 310"/>
                <a:gd name="T31" fmla="*/ 7 h 42"/>
                <a:gd name="T32" fmla="*/ 306 w 310"/>
                <a:gd name="T33" fmla="*/ 14 h 42"/>
                <a:gd name="T34" fmla="*/ 310 w 310"/>
                <a:gd name="T35" fmla="*/ 21 h 42"/>
                <a:gd name="T36" fmla="*/ 310 w 310"/>
                <a:gd name="T37" fmla="*/ 21 h 42"/>
                <a:gd name="T38" fmla="*/ 306 w 310"/>
                <a:gd name="T39" fmla="*/ 28 h 42"/>
                <a:gd name="T40" fmla="*/ 303 w 310"/>
                <a:gd name="T41" fmla="*/ 35 h 42"/>
                <a:gd name="T42" fmla="*/ 296 w 310"/>
                <a:gd name="T43" fmla="*/ 42 h 42"/>
                <a:gd name="T44" fmla="*/ 289 w 310"/>
                <a:gd name="T45" fmla="*/ 42 h 42"/>
                <a:gd name="T46" fmla="*/ 289 w 310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0" h="42">
                  <a:moveTo>
                    <a:pt x="289" y="42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14" y="42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7" y="7"/>
                  </a:lnTo>
                  <a:lnTo>
                    <a:pt x="14" y="3"/>
                  </a:lnTo>
                  <a:lnTo>
                    <a:pt x="21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96" y="3"/>
                  </a:lnTo>
                  <a:lnTo>
                    <a:pt x="303" y="7"/>
                  </a:lnTo>
                  <a:lnTo>
                    <a:pt x="306" y="14"/>
                  </a:lnTo>
                  <a:lnTo>
                    <a:pt x="310" y="21"/>
                  </a:lnTo>
                  <a:lnTo>
                    <a:pt x="310" y="21"/>
                  </a:lnTo>
                  <a:lnTo>
                    <a:pt x="306" y="28"/>
                  </a:lnTo>
                  <a:lnTo>
                    <a:pt x="303" y="35"/>
                  </a:lnTo>
                  <a:lnTo>
                    <a:pt x="296" y="42"/>
                  </a:lnTo>
                  <a:lnTo>
                    <a:pt x="289" y="42"/>
                  </a:lnTo>
                  <a:lnTo>
                    <a:pt x="28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EF259866-D3CC-C6D1-56C2-51A75DC3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6138" y="13469938"/>
              <a:ext cx="893763" cy="66675"/>
            </a:xfrm>
            <a:custGeom>
              <a:avLst/>
              <a:gdLst>
                <a:gd name="T0" fmla="*/ 542 w 563"/>
                <a:gd name="T1" fmla="*/ 42 h 42"/>
                <a:gd name="T2" fmla="*/ 17 w 563"/>
                <a:gd name="T3" fmla="*/ 42 h 42"/>
                <a:gd name="T4" fmla="*/ 17 w 563"/>
                <a:gd name="T5" fmla="*/ 42 h 42"/>
                <a:gd name="T6" fmla="*/ 10 w 563"/>
                <a:gd name="T7" fmla="*/ 38 h 42"/>
                <a:gd name="T8" fmla="*/ 3 w 563"/>
                <a:gd name="T9" fmla="*/ 35 h 42"/>
                <a:gd name="T10" fmla="*/ 0 w 563"/>
                <a:gd name="T11" fmla="*/ 28 h 42"/>
                <a:gd name="T12" fmla="*/ 0 w 563"/>
                <a:gd name="T13" fmla="*/ 21 h 42"/>
                <a:gd name="T14" fmla="*/ 0 w 563"/>
                <a:gd name="T15" fmla="*/ 21 h 42"/>
                <a:gd name="T16" fmla="*/ 0 w 563"/>
                <a:gd name="T17" fmla="*/ 14 h 42"/>
                <a:gd name="T18" fmla="*/ 3 w 563"/>
                <a:gd name="T19" fmla="*/ 7 h 42"/>
                <a:gd name="T20" fmla="*/ 10 w 563"/>
                <a:gd name="T21" fmla="*/ 3 h 42"/>
                <a:gd name="T22" fmla="*/ 17 w 563"/>
                <a:gd name="T23" fmla="*/ 0 h 42"/>
                <a:gd name="T24" fmla="*/ 542 w 563"/>
                <a:gd name="T25" fmla="*/ 0 h 42"/>
                <a:gd name="T26" fmla="*/ 542 w 563"/>
                <a:gd name="T27" fmla="*/ 0 h 42"/>
                <a:gd name="T28" fmla="*/ 549 w 563"/>
                <a:gd name="T29" fmla="*/ 3 h 42"/>
                <a:gd name="T30" fmla="*/ 556 w 563"/>
                <a:gd name="T31" fmla="*/ 7 h 42"/>
                <a:gd name="T32" fmla="*/ 559 w 563"/>
                <a:gd name="T33" fmla="*/ 14 h 42"/>
                <a:gd name="T34" fmla="*/ 563 w 563"/>
                <a:gd name="T35" fmla="*/ 21 h 42"/>
                <a:gd name="T36" fmla="*/ 563 w 563"/>
                <a:gd name="T37" fmla="*/ 21 h 42"/>
                <a:gd name="T38" fmla="*/ 559 w 563"/>
                <a:gd name="T39" fmla="*/ 28 h 42"/>
                <a:gd name="T40" fmla="*/ 556 w 563"/>
                <a:gd name="T41" fmla="*/ 35 h 42"/>
                <a:gd name="T42" fmla="*/ 549 w 563"/>
                <a:gd name="T43" fmla="*/ 38 h 42"/>
                <a:gd name="T44" fmla="*/ 542 w 563"/>
                <a:gd name="T45" fmla="*/ 42 h 42"/>
                <a:gd name="T46" fmla="*/ 542 w 563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3" h="42">
                  <a:moveTo>
                    <a:pt x="542" y="42"/>
                  </a:moveTo>
                  <a:lnTo>
                    <a:pt x="17" y="42"/>
                  </a:lnTo>
                  <a:lnTo>
                    <a:pt x="17" y="42"/>
                  </a:lnTo>
                  <a:lnTo>
                    <a:pt x="10" y="38"/>
                  </a:lnTo>
                  <a:lnTo>
                    <a:pt x="3" y="35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0" y="3"/>
                  </a:lnTo>
                  <a:lnTo>
                    <a:pt x="17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9" y="3"/>
                  </a:lnTo>
                  <a:lnTo>
                    <a:pt x="556" y="7"/>
                  </a:lnTo>
                  <a:lnTo>
                    <a:pt x="559" y="14"/>
                  </a:lnTo>
                  <a:lnTo>
                    <a:pt x="563" y="21"/>
                  </a:lnTo>
                  <a:lnTo>
                    <a:pt x="563" y="21"/>
                  </a:lnTo>
                  <a:lnTo>
                    <a:pt x="559" y="28"/>
                  </a:lnTo>
                  <a:lnTo>
                    <a:pt x="556" y="35"/>
                  </a:lnTo>
                  <a:lnTo>
                    <a:pt x="549" y="38"/>
                  </a:lnTo>
                  <a:lnTo>
                    <a:pt x="542" y="42"/>
                  </a:lnTo>
                  <a:lnTo>
                    <a:pt x="54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 dirty="0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A5E0A469-E3EE-5692-FF41-E7DFF97D7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0501" y="12703175"/>
              <a:ext cx="236538" cy="60325"/>
            </a:xfrm>
            <a:custGeom>
              <a:avLst/>
              <a:gdLst>
                <a:gd name="T0" fmla="*/ 132 w 149"/>
                <a:gd name="T1" fmla="*/ 38 h 38"/>
                <a:gd name="T2" fmla="*/ 21 w 149"/>
                <a:gd name="T3" fmla="*/ 38 h 38"/>
                <a:gd name="T4" fmla="*/ 21 w 149"/>
                <a:gd name="T5" fmla="*/ 38 h 38"/>
                <a:gd name="T6" fmla="*/ 10 w 149"/>
                <a:gd name="T7" fmla="*/ 38 h 38"/>
                <a:gd name="T8" fmla="*/ 7 w 149"/>
                <a:gd name="T9" fmla="*/ 35 h 38"/>
                <a:gd name="T10" fmla="*/ 0 w 149"/>
                <a:gd name="T11" fmla="*/ 28 h 38"/>
                <a:gd name="T12" fmla="*/ 0 w 149"/>
                <a:gd name="T13" fmla="*/ 21 h 38"/>
                <a:gd name="T14" fmla="*/ 0 w 149"/>
                <a:gd name="T15" fmla="*/ 21 h 38"/>
                <a:gd name="T16" fmla="*/ 0 w 149"/>
                <a:gd name="T17" fmla="*/ 11 h 38"/>
                <a:gd name="T18" fmla="*/ 7 w 149"/>
                <a:gd name="T19" fmla="*/ 7 h 38"/>
                <a:gd name="T20" fmla="*/ 10 w 149"/>
                <a:gd name="T21" fmla="*/ 0 h 38"/>
                <a:gd name="T22" fmla="*/ 21 w 149"/>
                <a:gd name="T23" fmla="*/ 0 h 38"/>
                <a:gd name="T24" fmla="*/ 132 w 149"/>
                <a:gd name="T25" fmla="*/ 0 h 38"/>
                <a:gd name="T26" fmla="*/ 132 w 149"/>
                <a:gd name="T27" fmla="*/ 0 h 38"/>
                <a:gd name="T28" fmla="*/ 139 w 149"/>
                <a:gd name="T29" fmla="*/ 0 h 38"/>
                <a:gd name="T30" fmla="*/ 146 w 149"/>
                <a:gd name="T31" fmla="*/ 7 h 38"/>
                <a:gd name="T32" fmla="*/ 149 w 149"/>
                <a:gd name="T33" fmla="*/ 11 h 38"/>
                <a:gd name="T34" fmla="*/ 149 w 149"/>
                <a:gd name="T35" fmla="*/ 21 h 38"/>
                <a:gd name="T36" fmla="*/ 149 w 149"/>
                <a:gd name="T37" fmla="*/ 21 h 38"/>
                <a:gd name="T38" fmla="*/ 149 w 149"/>
                <a:gd name="T39" fmla="*/ 28 h 38"/>
                <a:gd name="T40" fmla="*/ 146 w 149"/>
                <a:gd name="T41" fmla="*/ 35 h 38"/>
                <a:gd name="T42" fmla="*/ 139 w 149"/>
                <a:gd name="T43" fmla="*/ 38 h 38"/>
                <a:gd name="T44" fmla="*/ 132 w 149"/>
                <a:gd name="T45" fmla="*/ 38 h 38"/>
                <a:gd name="T46" fmla="*/ 132 w 149"/>
                <a:gd name="T4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" h="38">
                  <a:moveTo>
                    <a:pt x="132" y="38"/>
                  </a:moveTo>
                  <a:lnTo>
                    <a:pt x="21" y="38"/>
                  </a:lnTo>
                  <a:lnTo>
                    <a:pt x="21" y="38"/>
                  </a:lnTo>
                  <a:lnTo>
                    <a:pt x="10" y="38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7" y="7"/>
                  </a:lnTo>
                  <a:lnTo>
                    <a:pt x="10" y="0"/>
                  </a:lnTo>
                  <a:lnTo>
                    <a:pt x="21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9" y="0"/>
                  </a:lnTo>
                  <a:lnTo>
                    <a:pt x="146" y="7"/>
                  </a:lnTo>
                  <a:lnTo>
                    <a:pt x="149" y="11"/>
                  </a:lnTo>
                  <a:lnTo>
                    <a:pt x="149" y="21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6" y="35"/>
                  </a:lnTo>
                  <a:lnTo>
                    <a:pt x="139" y="38"/>
                  </a:lnTo>
                  <a:lnTo>
                    <a:pt x="132" y="38"/>
                  </a:lnTo>
                  <a:lnTo>
                    <a:pt x="13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7A45EE94-15E1-D2CE-32E1-FF8B3B64B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9388" y="12890500"/>
              <a:ext cx="479425" cy="61912"/>
            </a:xfrm>
            <a:custGeom>
              <a:avLst/>
              <a:gdLst>
                <a:gd name="T0" fmla="*/ 281 w 302"/>
                <a:gd name="T1" fmla="*/ 39 h 39"/>
                <a:gd name="T2" fmla="*/ 21 w 302"/>
                <a:gd name="T3" fmla="*/ 39 h 39"/>
                <a:gd name="T4" fmla="*/ 21 w 302"/>
                <a:gd name="T5" fmla="*/ 39 h 39"/>
                <a:gd name="T6" fmla="*/ 10 w 302"/>
                <a:gd name="T7" fmla="*/ 39 h 39"/>
                <a:gd name="T8" fmla="*/ 7 w 302"/>
                <a:gd name="T9" fmla="*/ 35 h 39"/>
                <a:gd name="T10" fmla="*/ 0 w 302"/>
                <a:gd name="T11" fmla="*/ 28 h 39"/>
                <a:gd name="T12" fmla="*/ 0 w 302"/>
                <a:gd name="T13" fmla="*/ 21 h 39"/>
                <a:gd name="T14" fmla="*/ 0 w 302"/>
                <a:gd name="T15" fmla="*/ 21 h 39"/>
                <a:gd name="T16" fmla="*/ 0 w 302"/>
                <a:gd name="T17" fmla="*/ 11 h 39"/>
                <a:gd name="T18" fmla="*/ 7 w 302"/>
                <a:gd name="T19" fmla="*/ 4 h 39"/>
                <a:gd name="T20" fmla="*/ 10 w 302"/>
                <a:gd name="T21" fmla="*/ 0 h 39"/>
                <a:gd name="T22" fmla="*/ 21 w 302"/>
                <a:gd name="T23" fmla="*/ 0 h 39"/>
                <a:gd name="T24" fmla="*/ 281 w 302"/>
                <a:gd name="T25" fmla="*/ 0 h 39"/>
                <a:gd name="T26" fmla="*/ 281 w 302"/>
                <a:gd name="T27" fmla="*/ 0 h 39"/>
                <a:gd name="T28" fmla="*/ 288 w 302"/>
                <a:gd name="T29" fmla="*/ 0 h 39"/>
                <a:gd name="T30" fmla="*/ 295 w 302"/>
                <a:gd name="T31" fmla="*/ 4 h 39"/>
                <a:gd name="T32" fmla="*/ 298 w 302"/>
                <a:gd name="T33" fmla="*/ 11 h 39"/>
                <a:gd name="T34" fmla="*/ 302 w 302"/>
                <a:gd name="T35" fmla="*/ 21 h 39"/>
                <a:gd name="T36" fmla="*/ 302 w 302"/>
                <a:gd name="T37" fmla="*/ 21 h 39"/>
                <a:gd name="T38" fmla="*/ 298 w 302"/>
                <a:gd name="T39" fmla="*/ 28 h 39"/>
                <a:gd name="T40" fmla="*/ 295 w 302"/>
                <a:gd name="T41" fmla="*/ 35 h 39"/>
                <a:gd name="T42" fmla="*/ 288 w 302"/>
                <a:gd name="T43" fmla="*/ 39 h 39"/>
                <a:gd name="T44" fmla="*/ 281 w 302"/>
                <a:gd name="T45" fmla="*/ 39 h 39"/>
                <a:gd name="T46" fmla="*/ 281 w 302"/>
                <a:gd name="T4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2" h="39">
                  <a:moveTo>
                    <a:pt x="281" y="39"/>
                  </a:moveTo>
                  <a:lnTo>
                    <a:pt x="21" y="39"/>
                  </a:lnTo>
                  <a:lnTo>
                    <a:pt x="21" y="39"/>
                  </a:lnTo>
                  <a:lnTo>
                    <a:pt x="10" y="39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7" y="4"/>
                  </a:lnTo>
                  <a:lnTo>
                    <a:pt x="10" y="0"/>
                  </a:lnTo>
                  <a:lnTo>
                    <a:pt x="2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8" y="0"/>
                  </a:lnTo>
                  <a:lnTo>
                    <a:pt x="295" y="4"/>
                  </a:lnTo>
                  <a:lnTo>
                    <a:pt x="298" y="11"/>
                  </a:lnTo>
                  <a:lnTo>
                    <a:pt x="302" y="21"/>
                  </a:lnTo>
                  <a:lnTo>
                    <a:pt x="302" y="21"/>
                  </a:lnTo>
                  <a:lnTo>
                    <a:pt x="298" y="28"/>
                  </a:lnTo>
                  <a:lnTo>
                    <a:pt x="295" y="35"/>
                  </a:lnTo>
                  <a:lnTo>
                    <a:pt x="288" y="39"/>
                  </a:lnTo>
                  <a:lnTo>
                    <a:pt x="281" y="39"/>
                  </a:lnTo>
                  <a:lnTo>
                    <a:pt x="281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AB4A0118-E5B7-F038-8650-D2E63463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7013" y="13657263"/>
              <a:ext cx="242888" cy="66675"/>
            </a:xfrm>
            <a:custGeom>
              <a:avLst/>
              <a:gdLst>
                <a:gd name="T0" fmla="*/ 132 w 153"/>
                <a:gd name="T1" fmla="*/ 42 h 42"/>
                <a:gd name="T2" fmla="*/ 21 w 153"/>
                <a:gd name="T3" fmla="*/ 42 h 42"/>
                <a:gd name="T4" fmla="*/ 21 w 153"/>
                <a:gd name="T5" fmla="*/ 42 h 42"/>
                <a:gd name="T6" fmla="*/ 14 w 153"/>
                <a:gd name="T7" fmla="*/ 38 h 42"/>
                <a:gd name="T8" fmla="*/ 7 w 153"/>
                <a:gd name="T9" fmla="*/ 35 h 42"/>
                <a:gd name="T10" fmla="*/ 3 w 153"/>
                <a:gd name="T11" fmla="*/ 28 h 42"/>
                <a:gd name="T12" fmla="*/ 0 w 153"/>
                <a:gd name="T13" fmla="*/ 21 h 42"/>
                <a:gd name="T14" fmla="*/ 0 w 153"/>
                <a:gd name="T15" fmla="*/ 21 h 42"/>
                <a:gd name="T16" fmla="*/ 3 w 153"/>
                <a:gd name="T17" fmla="*/ 14 h 42"/>
                <a:gd name="T18" fmla="*/ 7 w 153"/>
                <a:gd name="T19" fmla="*/ 7 h 42"/>
                <a:gd name="T20" fmla="*/ 14 w 153"/>
                <a:gd name="T21" fmla="*/ 4 h 42"/>
                <a:gd name="T22" fmla="*/ 21 w 153"/>
                <a:gd name="T23" fmla="*/ 0 h 42"/>
                <a:gd name="T24" fmla="*/ 132 w 153"/>
                <a:gd name="T25" fmla="*/ 0 h 42"/>
                <a:gd name="T26" fmla="*/ 132 w 153"/>
                <a:gd name="T27" fmla="*/ 0 h 42"/>
                <a:gd name="T28" fmla="*/ 139 w 153"/>
                <a:gd name="T29" fmla="*/ 4 h 42"/>
                <a:gd name="T30" fmla="*/ 146 w 153"/>
                <a:gd name="T31" fmla="*/ 7 h 42"/>
                <a:gd name="T32" fmla="*/ 149 w 153"/>
                <a:gd name="T33" fmla="*/ 14 h 42"/>
                <a:gd name="T34" fmla="*/ 153 w 153"/>
                <a:gd name="T35" fmla="*/ 21 h 42"/>
                <a:gd name="T36" fmla="*/ 153 w 153"/>
                <a:gd name="T37" fmla="*/ 21 h 42"/>
                <a:gd name="T38" fmla="*/ 149 w 153"/>
                <a:gd name="T39" fmla="*/ 28 h 42"/>
                <a:gd name="T40" fmla="*/ 146 w 153"/>
                <a:gd name="T41" fmla="*/ 35 h 42"/>
                <a:gd name="T42" fmla="*/ 139 w 153"/>
                <a:gd name="T43" fmla="*/ 38 h 42"/>
                <a:gd name="T44" fmla="*/ 132 w 153"/>
                <a:gd name="T45" fmla="*/ 42 h 42"/>
                <a:gd name="T46" fmla="*/ 132 w 153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42">
                  <a:moveTo>
                    <a:pt x="132" y="42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14" y="38"/>
                  </a:lnTo>
                  <a:lnTo>
                    <a:pt x="7" y="35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4"/>
                  </a:lnTo>
                  <a:lnTo>
                    <a:pt x="7" y="7"/>
                  </a:lnTo>
                  <a:lnTo>
                    <a:pt x="14" y="4"/>
                  </a:lnTo>
                  <a:lnTo>
                    <a:pt x="21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9" y="4"/>
                  </a:lnTo>
                  <a:lnTo>
                    <a:pt x="146" y="7"/>
                  </a:lnTo>
                  <a:lnTo>
                    <a:pt x="149" y="14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49" y="28"/>
                  </a:lnTo>
                  <a:lnTo>
                    <a:pt x="146" y="35"/>
                  </a:lnTo>
                  <a:lnTo>
                    <a:pt x="139" y="38"/>
                  </a:lnTo>
                  <a:lnTo>
                    <a:pt x="132" y="42"/>
                  </a:lnTo>
                  <a:lnTo>
                    <a:pt x="13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C567862F-6AEB-16C5-1E72-AC2F13E4E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0901" y="13657263"/>
              <a:ext cx="492125" cy="66675"/>
            </a:xfrm>
            <a:custGeom>
              <a:avLst/>
              <a:gdLst>
                <a:gd name="T0" fmla="*/ 289 w 310"/>
                <a:gd name="T1" fmla="*/ 42 h 42"/>
                <a:gd name="T2" fmla="*/ 21 w 310"/>
                <a:gd name="T3" fmla="*/ 42 h 42"/>
                <a:gd name="T4" fmla="*/ 21 w 310"/>
                <a:gd name="T5" fmla="*/ 42 h 42"/>
                <a:gd name="T6" fmla="*/ 14 w 310"/>
                <a:gd name="T7" fmla="*/ 38 h 42"/>
                <a:gd name="T8" fmla="*/ 7 w 310"/>
                <a:gd name="T9" fmla="*/ 35 h 42"/>
                <a:gd name="T10" fmla="*/ 4 w 310"/>
                <a:gd name="T11" fmla="*/ 28 h 42"/>
                <a:gd name="T12" fmla="*/ 0 w 310"/>
                <a:gd name="T13" fmla="*/ 21 h 42"/>
                <a:gd name="T14" fmla="*/ 0 w 310"/>
                <a:gd name="T15" fmla="*/ 21 h 42"/>
                <a:gd name="T16" fmla="*/ 4 w 310"/>
                <a:gd name="T17" fmla="*/ 14 h 42"/>
                <a:gd name="T18" fmla="*/ 7 w 310"/>
                <a:gd name="T19" fmla="*/ 7 h 42"/>
                <a:gd name="T20" fmla="*/ 14 w 310"/>
                <a:gd name="T21" fmla="*/ 4 h 42"/>
                <a:gd name="T22" fmla="*/ 21 w 310"/>
                <a:gd name="T23" fmla="*/ 0 h 42"/>
                <a:gd name="T24" fmla="*/ 289 w 310"/>
                <a:gd name="T25" fmla="*/ 0 h 42"/>
                <a:gd name="T26" fmla="*/ 289 w 310"/>
                <a:gd name="T27" fmla="*/ 0 h 42"/>
                <a:gd name="T28" fmla="*/ 299 w 310"/>
                <a:gd name="T29" fmla="*/ 4 h 42"/>
                <a:gd name="T30" fmla="*/ 306 w 310"/>
                <a:gd name="T31" fmla="*/ 7 h 42"/>
                <a:gd name="T32" fmla="*/ 310 w 310"/>
                <a:gd name="T33" fmla="*/ 14 h 42"/>
                <a:gd name="T34" fmla="*/ 310 w 310"/>
                <a:gd name="T35" fmla="*/ 21 h 42"/>
                <a:gd name="T36" fmla="*/ 310 w 310"/>
                <a:gd name="T37" fmla="*/ 21 h 42"/>
                <a:gd name="T38" fmla="*/ 310 w 310"/>
                <a:gd name="T39" fmla="*/ 28 h 42"/>
                <a:gd name="T40" fmla="*/ 306 w 310"/>
                <a:gd name="T41" fmla="*/ 35 h 42"/>
                <a:gd name="T42" fmla="*/ 299 w 310"/>
                <a:gd name="T43" fmla="*/ 38 h 42"/>
                <a:gd name="T44" fmla="*/ 289 w 310"/>
                <a:gd name="T45" fmla="*/ 42 h 42"/>
                <a:gd name="T46" fmla="*/ 289 w 310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0" h="42">
                  <a:moveTo>
                    <a:pt x="289" y="42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14" y="38"/>
                  </a:lnTo>
                  <a:lnTo>
                    <a:pt x="7" y="35"/>
                  </a:lnTo>
                  <a:lnTo>
                    <a:pt x="4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7" y="7"/>
                  </a:lnTo>
                  <a:lnTo>
                    <a:pt x="14" y="4"/>
                  </a:lnTo>
                  <a:lnTo>
                    <a:pt x="21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99" y="4"/>
                  </a:lnTo>
                  <a:lnTo>
                    <a:pt x="306" y="7"/>
                  </a:lnTo>
                  <a:lnTo>
                    <a:pt x="310" y="14"/>
                  </a:lnTo>
                  <a:lnTo>
                    <a:pt x="310" y="21"/>
                  </a:lnTo>
                  <a:lnTo>
                    <a:pt x="310" y="21"/>
                  </a:lnTo>
                  <a:lnTo>
                    <a:pt x="310" y="28"/>
                  </a:lnTo>
                  <a:lnTo>
                    <a:pt x="306" y="35"/>
                  </a:lnTo>
                  <a:lnTo>
                    <a:pt x="299" y="38"/>
                  </a:lnTo>
                  <a:lnTo>
                    <a:pt x="289" y="42"/>
                  </a:lnTo>
                  <a:lnTo>
                    <a:pt x="28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829DE11F-1011-FB89-0C2E-655DD2F5C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0901" y="13844588"/>
              <a:ext cx="889000" cy="66675"/>
            </a:xfrm>
            <a:custGeom>
              <a:avLst/>
              <a:gdLst>
                <a:gd name="T0" fmla="*/ 539 w 560"/>
                <a:gd name="T1" fmla="*/ 42 h 42"/>
                <a:gd name="T2" fmla="*/ 21 w 560"/>
                <a:gd name="T3" fmla="*/ 42 h 42"/>
                <a:gd name="T4" fmla="*/ 21 w 560"/>
                <a:gd name="T5" fmla="*/ 42 h 42"/>
                <a:gd name="T6" fmla="*/ 14 w 560"/>
                <a:gd name="T7" fmla="*/ 38 h 42"/>
                <a:gd name="T8" fmla="*/ 7 w 560"/>
                <a:gd name="T9" fmla="*/ 35 h 42"/>
                <a:gd name="T10" fmla="*/ 4 w 560"/>
                <a:gd name="T11" fmla="*/ 28 h 42"/>
                <a:gd name="T12" fmla="*/ 0 w 560"/>
                <a:gd name="T13" fmla="*/ 21 h 42"/>
                <a:gd name="T14" fmla="*/ 0 w 560"/>
                <a:gd name="T15" fmla="*/ 21 h 42"/>
                <a:gd name="T16" fmla="*/ 4 w 560"/>
                <a:gd name="T17" fmla="*/ 14 h 42"/>
                <a:gd name="T18" fmla="*/ 7 w 560"/>
                <a:gd name="T19" fmla="*/ 7 h 42"/>
                <a:gd name="T20" fmla="*/ 14 w 560"/>
                <a:gd name="T21" fmla="*/ 4 h 42"/>
                <a:gd name="T22" fmla="*/ 21 w 560"/>
                <a:gd name="T23" fmla="*/ 0 h 42"/>
                <a:gd name="T24" fmla="*/ 539 w 560"/>
                <a:gd name="T25" fmla="*/ 0 h 42"/>
                <a:gd name="T26" fmla="*/ 539 w 560"/>
                <a:gd name="T27" fmla="*/ 0 h 42"/>
                <a:gd name="T28" fmla="*/ 546 w 560"/>
                <a:gd name="T29" fmla="*/ 4 h 42"/>
                <a:gd name="T30" fmla="*/ 553 w 560"/>
                <a:gd name="T31" fmla="*/ 7 h 42"/>
                <a:gd name="T32" fmla="*/ 556 w 560"/>
                <a:gd name="T33" fmla="*/ 14 h 42"/>
                <a:gd name="T34" fmla="*/ 560 w 560"/>
                <a:gd name="T35" fmla="*/ 21 h 42"/>
                <a:gd name="T36" fmla="*/ 560 w 560"/>
                <a:gd name="T37" fmla="*/ 21 h 42"/>
                <a:gd name="T38" fmla="*/ 556 w 560"/>
                <a:gd name="T39" fmla="*/ 28 h 42"/>
                <a:gd name="T40" fmla="*/ 553 w 560"/>
                <a:gd name="T41" fmla="*/ 35 h 42"/>
                <a:gd name="T42" fmla="*/ 546 w 560"/>
                <a:gd name="T43" fmla="*/ 38 h 42"/>
                <a:gd name="T44" fmla="*/ 539 w 560"/>
                <a:gd name="T45" fmla="*/ 42 h 42"/>
                <a:gd name="T46" fmla="*/ 539 w 560"/>
                <a:gd name="T4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0" h="42">
                  <a:moveTo>
                    <a:pt x="539" y="42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14" y="38"/>
                  </a:lnTo>
                  <a:lnTo>
                    <a:pt x="7" y="35"/>
                  </a:lnTo>
                  <a:lnTo>
                    <a:pt x="4" y="2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7" y="7"/>
                  </a:lnTo>
                  <a:lnTo>
                    <a:pt x="14" y="4"/>
                  </a:lnTo>
                  <a:lnTo>
                    <a:pt x="21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46" y="4"/>
                  </a:lnTo>
                  <a:lnTo>
                    <a:pt x="553" y="7"/>
                  </a:lnTo>
                  <a:lnTo>
                    <a:pt x="556" y="14"/>
                  </a:lnTo>
                  <a:lnTo>
                    <a:pt x="560" y="21"/>
                  </a:lnTo>
                  <a:lnTo>
                    <a:pt x="560" y="21"/>
                  </a:lnTo>
                  <a:lnTo>
                    <a:pt x="556" y="28"/>
                  </a:lnTo>
                  <a:lnTo>
                    <a:pt x="553" y="35"/>
                  </a:lnTo>
                  <a:lnTo>
                    <a:pt x="546" y="38"/>
                  </a:lnTo>
                  <a:lnTo>
                    <a:pt x="539" y="42"/>
                  </a:lnTo>
                  <a:lnTo>
                    <a:pt x="53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>
                <a:latin typeface="나눔고딕OTF" panose="020D0804000000000000" pitchFamily="34" charset="-127"/>
                <a:ea typeface="나눔고딕OTF" panose="020D0804000000000000" pitchFamily="34" charset="-127"/>
              </a:endParaRPr>
            </a:p>
          </p:txBody>
        </p:sp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6AFD331C-9B3E-FF90-CAB2-1B4C5E42D9BD}"/>
              </a:ext>
            </a:extLst>
          </p:cNvPr>
          <p:cNvGrpSpPr/>
          <p:nvPr/>
        </p:nvGrpSpPr>
        <p:grpSpPr>
          <a:xfrm>
            <a:off x="5197254" y="3233830"/>
            <a:ext cx="693179" cy="677075"/>
            <a:chOff x="10096500" y="11714163"/>
            <a:chExt cx="1168400" cy="1184275"/>
          </a:xfrm>
          <a:solidFill>
            <a:schemeClr val="bg2"/>
          </a:solidFill>
        </p:grpSpPr>
        <p:sp>
          <p:nvSpPr>
            <p:cNvPr id="337" name="Freeform 54">
              <a:extLst>
                <a:ext uri="{FF2B5EF4-FFF2-40B4-BE49-F238E27FC236}">
                  <a16:creationId xmlns:a16="http://schemas.microsoft.com/office/drawing/2014/main" id="{8D0084EA-FF9F-8951-83AA-1ACAC83E6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3038" y="11952288"/>
              <a:ext cx="695325" cy="708025"/>
            </a:xfrm>
            <a:custGeom>
              <a:avLst/>
              <a:gdLst>
                <a:gd name="T0" fmla="*/ 0 w 438"/>
                <a:gd name="T1" fmla="*/ 223 h 446"/>
                <a:gd name="T2" fmla="*/ 3 w 438"/>
                <a:gd name="T3" fmla="*/ 266 h 446"/>
                <a:gd name="T4" fmla="*/ 16 w 438"/>
                <a:gd name="T5" fmla="*/ 310 h 446"/>
                <a:gd name="T6" fmla="*/ 36 w 438"/>
                <a:gd name="T7" fmla="*/ 346 h 446"/>
                <a:gd name="T8" fmla="*/ 62 w 438"/>
                <a:gd name="T9" fmla="*/ 380 h 446"/>
                <a:gd name="T10" fmla="*/ 95 w 438"/>
                <a:gd name="T11" fmla="*/ 406 h 446"/>
                <a:gd name="T12" fmla="*/ 135 w 438"/>
                <a:gd name="T13" fmla="*/ 426 h 446"/>
                <a:gd name="T14" fmla="*/ 175 w 438"/>
                <a:gd name="T15" fmla="*/ 440 h 446"/>
                <a:gd name="T16" fmla="*/ 217 w 438"/>
                <a:gd name="T17" fmla="*/ 446 h 446"/>
                <a:gd name="T18" fmla="*/ 240 w 438"/>
                <a:gd name="T19" fmla="*/ 443 h 446"/>
                <a:gd name="T20" fmla="*/ 283 w 438"/>
                <a:gd name="T21" fmla="*/ 436 h 446"/>
                <a:gd name="T22" fmla="*/ 323 w 438"/>
                <a:gd name="T23" fmla="*/ 420 h 446"/>
                <a:gd name="T24" fmla="*/ 359 w 438"/>
                <a:gd name="T25" fmla="*/ 393 h 446"/>
                <a:gd name="T26" fmla="*/ 389 w 438"/>
                <a:gd name="T27" fmla="*/ 363 h 446"/>
                <a:gd name="T28" fmla="*/ 412 w 438"/>
                <a:gd name="T29" fmla="*/ 330 h 446"/>
                <a:gd name="T30" fmla="*/ 429 w 438"/>
                <a:gd name="T31" fmla="*/ 290 h 446"/>
                <a:gd name="T32" fmla="*/ 438 w 438"/>
                <a:gd name="T33" fmla="*/ 246 h 446"/>
                <a:gd name="T34" fmla="*/ 438 w 438"/>
                <a:gd name="T35" fmla="*/ 223 h 446"/>
                <a:gd name="T36" fmla="*/ 435 w 438"/>
                <a:gd name="T37" fmla="*/ 180 h 446"/>
                <a:gd name="T38" fmla="*/ 422 w 438"/>
                <a:gd name="T39" fmla="*/ 137 h 446"/>
                <a:gd name="T40" fmla="*/ 402 w 438"/>
                <a:gd name="T41" fmla="*/ 100 h 446"/>
                <a:gd name="T42" fmla="*/ 376 w 438"/>
                <a:gd name="T43" fmla="*/ 67 h 446"/>
                <a:gd name="T44" fmla="*/ 343 w 438"/>
                <a:gd name="T45" fmla="*/ 40 h 446"/>
                <a:gd name="T46" fmla="*/ 303 w 438"/>
                <a:gd name="T47" fmla="*/ 20 h 446"/>
                <a:gd name="T48" fmla="*/ 264 w 438"/>
                <a:gd name="T49" fmla="*/ 7 h 446"/>
                <a:gd name="T50" fmla="*/ 217 w 438"/>
                <a:gd name="T51" fmla="*/ 0 h 446"/>
                <a:gd name="T52" fmla="*/ 198 w 438"/>
                <a:gd name="T53" fmla="*/ 3 h 446"/>
                <a:gd name="T54" fmla="*/ 155 w 438"/>
                <a:gd name="T55" fmla="*/ 10 h 446"/>
                <a:gd name="T56" fmla="*/ 115 w 438"/>
                <a:gd name="T57" fmla="*/ 27 h 446"/>
                <a:gd name="T58" fmla="*/ 79 w 438"/>
                <a:gd name="T59" fmla="*/ 53 h 446"/>
                <a:gd name="T60" fmla="*/ 49 w 438"/>
                <a:gd name="T61" fmla="*/ 83 h 446"/>
                <a:gd name="T62" fmla="*/ 26 w 438"/>
                <a:gd name="T63" fmla="*/ 117 h 446"/>
                <a:gd name="T64" fmla="*/ 10 w 438"/>
                <a:gd name="T65" fmla="*/ 157 h 446"/>
                <a:gd name="T66" fmla="*/ 0 w 438"/>
                <a:gd name="T67" fmla="*/ 200 h 446"/>
                <a:gd name="T68" fmla="*/ 0 w 438"/>
                <a:gd name="T69" fmla="*/ 223 h 446"/>
                <a:gd name="T70" fmla="*/ 372 w 438"/>
                <a:gd name="T71" fmla="*/ 210 h 446"/>
                <a:gd name="T72" fmla="*/ 366 w 438"/>
                <a:gd name="T73" fmla="*/ 270 h 446"/>
                <a:gd name="T74" fmla="*/ 336 w 438"/>
                <a:gd name="T75" fmla="*/ 323 h 446"/>
                <a:gd name="T76" fmla="*/ 290 w 438"/>
                <a:gd name="T77" fmla="*/ 360 h 446"/>
                <a:gd name="T78" fmla="*/ 234 w 438"/>
                <a:gd name="T79" fmla="*/ 376 h 446"/>
                <a:gd name="T80" fmla="*/ 201 w 438"/>
                <a:gd name="T81" fmla="*/ 376 h 446"/>
                <a:gd name="T82" fmla="*/ 145 w 438"/>
                <a:gd name="T83" fmla="*/ 360 h 446"/>
                <a:gd name="T84" fmla="*/ 99 w 438"/>
                <a:gd name="T85" fmla="*/ 320 h 446"/>
                <a:gd name="T86" fmla="*/ 72 w 438"/>
                <a:gd name="T87" fmla="*/ 266 h 446"/>
                <a:gd name="T88" fmla="*/ 66 w 438"/>
                <a:gd name="T89" fmla="*/ 236 h 446"/>
                <a:gd name="T90" fmla="*/ 72 w 438"/>
                <a:gd name="T91" fmla="*/ 177 h 446"/>
                <a:gd name="T92" fmla="*/ 102 w 438"/>
                <a:gd name="T93" fmla="*/ 123 h 446"/>
                <a:gd name="T94" fmla="*/ 148 w 438"/>
                <a:gd name="T95" fmla="*/ 87 h 446"/>
                <a:gd name="T96" fmla="*/ 204 w 438"/>
                <a:gd name="T97" fmla="*/ 67 h 446"/>
                <a:gd name="T98" fmla="*/ 237 w 438"/>
                <a:gd name="T99" fmla="*/ 70 h 446"/>
                <a:gd name="T100" fmla="*/ 293 w 438"/>
                <a:gd name="T101" fmla="*/ 87 h 446"/>
                <a:gd name="T102" fmla="*/ 339 w 438"/>
                <a:gd name="T103" fmla="*/ 127 h 446"/>
                <a:gd name="T104" fmla="*/ 366 w 438"/>
                <a:gd name="T105" fmla="*/ 180 h 446"/>
                <a:gd name="T106" fmla="*/ 372 w 438"/>
                <a:gd name="T107" fmla="*/ 21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8" h="446">
                  <a:moveTo>
                    <a:pt x="0" y="223"/>
                  </a:moveTo>
                  <a:lnTo>
                    <a:pt x="0" y="223"/>
                  </a:lnTo>
                  <a:lnTo>
                    <a:pt x="0" y="246"/>
                  </a:lnTo>
                  <a:lnTo>
                    <a:pt x="3" y="266"/>
                  </a:lnTo>
                  <a:lnTo>
                    <a:pt x="10" y="290"/>
                  </a:lnTo>
                  <a:lnTo>
                    <a:pt x="16" y="310"/>
                  </a:lnTo>
                  <a:lnTo>
                    <a:pt x="26" y="330"/>
                  </a:lnTo>
                  <a:lnTo>
                    <a:pt x="36" y="346"/>
                  </a:lnTo>
                  <a:lnTo>
                    <a:pt x="49" y="363"/>
                  </a:lnTo>
                  <a:lnTo>
                    <a:pt x="62" y="380"/>
                  </a:lnTo>
                  <a:lnTo>
                    <a:pt x="79" y="393"/>
                  </a:lnTo>
                  <a:lnTo>
                    <a:pt x="95" y="406"/>
                  </a:lnTo>
                  <a:lnTo>
                    <a:pt x="115" y="420"/>
                  </a:lnTo>
                  <a:lnTo>
                    <a:pt x="135" y="426"/>
                  </a:lnTo>
                  <a:lnTo>
                    <a:pt x="155" y="436"/>
                  </a:lnTo>
                  <a:lnTo>
                    <a:pt x="175" y="440"/>
                  </a:lnTo>
                  <a:lnTo>
                    <a:pt x="198" y="443"/>
                  </a:lnTo>
                  <a:lnTo>
                    <a:pt x="217" y="446"/>
                  </a:lnTo>
                  <a:lnTo>
                    <a:pt x="217" y="446"/>
                  </a:lnTo>
                  <a:lnTo>
                    <a:pt x="240" y="443"/>
                  </a:lnTo>
                  <a:lnTo>
                    <a:pt x="264" y="440"/>
                  </a:lnTo>
                  <a:lnTo>
                    <a:pt x="283" y="436"/>
                  </a:lnTo>
                  <a:lnTo>
                    <a:pt x="303" y="426"/>
                  </a:lnTo>
                  <a:lnTo>
                    <a:pt x="323" y="420"/>
                  </a:lnTo>
                  <a:lnTo>
                    <a:pt x="343" y="406"/>
                  </a:lnTo>
                  <a:lnTo>
                    <a:pt x="359" y="393"/>
                  </a:lnTo>
                  <a:lnTo>
                    <a:pt x="376" y="380"/>
                  </a:lnTo>
                  <a:lnTo>
                    <a:pt x="389" y="363"/>
                  </a:lnTo>
                  <a:lnTo>
                    <a:pt x="402" y="346"/>
                  </a:lnTo>
                  <a:lnTo>
                    <a:pt x="412" y="330"/>
                  </a:lnTo>
                  <a:lnTo>
                    <a:pt x="422" y="310"/>
                  </a:lnTo>
                  <a:lnTo>
                    <a:pt x="429" y="290"/>
                  </a:lnTo>
                  <a:lnTo>
                    <a:pt x="435" y="266"/>
                  </a:lnTo>
                  <a:lnTo>
                    <a:pt x="438" y="246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38" y="200"/>
                  </a:lnTo>
                  <a:lnTo>
                    <a:pt x="435" y="180"/>
                  </a:lnTo>
                  <a:lnTo>
                    <a:pt x="429" y="157"/>
                  </a:lnTo>
                  <a:lnTo>
                    <a:pt x="422" y="137"/>
                  </a:lnTo>
                  <a:lnTo>
                    <a:pt x="412" y="117"/>
                  </a:lnTo>
                  <a:lnTo>
                    <a:pt x="402" y="100"/>
                  </a:lnTo>
                  <a:lnTo>
                    <a:pt x="389" y="83"/>
                  </a:lnTo>
                  <a:lnTo>
                    <a:pt x="376" y="67"/>
                  </a:lnTo>
                  <a:lnTo>
                    <a:pt x="359" y="53"/>
                  </a:lnTo>
                  <a:lnTo>
                    <a:pt x="343" y="40"/>
                  </a:lnTo>
                  <a:lnTo>
                    <a:pt x="323" y="27"/>
                  </a:lnTo>
                  <a:lnTo>
                    <a:pt x="303" y="20"/>
                  </a:lnTo>
                  <a:lnTo>
                    <a:pt x="283" y="10"/>
                  </a:lnTo>
                  <a:lnTo>
                    <a:pt x="264" y="7"/>
                  </a:lnTo>
                  <a:lnTo>
                    <a:pt x="240" y="3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3"/>
                  </a:lnTo>
                  <a:lnTo>
                    <a:pt x="175" y="7"/>
                  </a:lnTo>
                  <a:lnTo>
                    <a:pt x="155" y="10"/>
                  </a:lnTo>
                  <a:lnTo>
                    <a:pt x="135" y="20"/>
                  </a:lnTo>
                  <a:lnTo>
                    <a:pt x="115" y="27"/>
                  </a:lnTo>
                  <a:lnTo>
                    <a:pt x="95" y="40"/>
                  </a:lnTo>
                  <a:lnTo>
                    <a:pt x="79" y="53"/>
                  </a:lnTo>
                  <a:lnTo>
                    <a:pt x="62" y="67"/>
                  </a:lnTo>
                  <a:lnTo>
                    <a:pt x="49" y="83"/>
                  </a:lnTo>
                  <a:lnTo>
                    <a:pt x="36" y="100"/>
                  </a:lnTo>
                  <a:lnTo>
                    <a:pt x="26" y="117"/>
                  </a:lnTo>
                  <a:lnTo>
                    <a:pt x="16" y="137"/>
                  </a:lnTo>
                  <a:lnTo>
                    <a:pt x="10" y="157"/>
                  </a:lnTo>
                  <a:lnTo>
                    <a:pt x="3" y="180"/>
                  </a:lnTo>
                  <a:lnTo>
                    <a:pt x="0" y="200"/>
                  </a:lnTo>
                  <a:lnTo>
                    <a:pt x="0" y="223"/>
                  </a:lnTo>
                  <a:lnTo>
                    <a:pt x="0" y="223"/>
                  </a:lnTo>
                  <a:close/>
                  <a:moveTo>
                    <a:pt x="372" y="210"/>
                  </a:moveTo>
                  <a:lnTo>
                    <a:pt x="372" y="210"/>
                  </a:lnTo>
                  <a:lnTo>
                    <a:pt x="372" y="240"/>
                  </a:lnTo>
                  <a:lnTo>
                    <a:pt x="366" y="270"/>
                  </a:lnTo>
                  <a:lnTo>
                    <a:pt x="353" y="300"/>
                  </a:lnTo>
                  <a:lnTo>
                    <a:pt x="336" y="323"/>
                  </a:lnTo>
                  <a:lnTo>
                    <a:pt x="316" y="343"/>
                  </a:lnTo>
                  <a:lnTo>
                    <a:pt x="290" y="360"/>
                  </a:lnTo>
                  <a:lnTo>
                    <a:pt x="264" y="373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01" y="376"/>
                  </a:lnTo>
                  <a:lnTo>
                    <a:pt x="171" y="370"/>
                  </a:lnTo>
                  <a:lnTo>
                    <a:pt x="145" y="360"/>
                  </a:lnTo>
                  <a:lnTo>
                    <a:pt x="118" y="343"/>
                  </a:lnTo>
                  <a:lnTo>
                    <a:pt x="99" y="320"/>
                  </a:lnTo>
                  <a:lnTo>
                    <a:pt x="82" y="296"/>
                  </a:lnTo>
                  <a:lnTo>
                    <a:pt x="72" y="266"/>
                  </a:lnTo>
                  <a:lnTo>
                    <a:pt x="66" y="236"/>
                  </a:lnTo>
                  <a:lnTo>
                    <a:pt x="66" y="236"/>
                  </a:lnTo>
                  <a:lnTo>
                    <a:pt x="66" y="207"/>
                  </a:lnTo>
                  <a:lnTo>
                    <a:pt x="72" y="177"/>
                  </a:lnTo>
                  <a:lnTo>
                    <a:pt x="85" y="147"/>
                  </a:lnTo>
                  <a:lnTo>
                    <a:pt x="102" y="123"/>
                  </a:lnTo>
                  <a:lnTo>
                    <a:pt x="122" y="103"/>
                  </a:lnTo>
                  <a:lnTo>
                    <a:pt x="148" y="87"/>
                  </a:lnTo>
                  <a:lnTo>
                    <a:pt x="175" y="73"/>
                  </a:lnTo>
                  <a:lnTo>
                    <a:pt x="204" y="67"/>
                  </a:lnTo>
                  <a:lnTo>
                    <a:pt x="204" y="67"/>
                  </a:lnTo>
                  <a:lnTo>
                    <a:pt x="237" y="70"/>
                  </a:lnTo>
                  <a:lnTo>
                    <a:pt x="267" y="77"/>
                  </a:lnTo>
                  <a:lnTo>
                    <a:pt x="293" y="87"/>
                  </a:lnTo>
                  <a:lnTo>
                    <a:pt x="316" y="103"/>
                  </a:lnTo>
                  <a:lnTo>
                    <a:pt x="339" y="127"/>
                  </a:lnTo>
                  <a:lnTo>
                    <a:pt x="356" y="150"/>
                  </a:lnTo>
                  <a:lnTo>
                    <a:pt x="366" y="180"/>
                  </a:lnTo>
                  <a:lnTo>
                    <a:pt x="372" y="210"/>
                  </a:lnTo>
                  <a:lnTo>
                    <a:pt x="372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38" name="Freeform 55">
              <a:extLst>
                <a:ext uri="{FF2B5EF4-FFF2-40B4-BE49-F238E27FC236}">
                  <a16:creationId xmlns:a16="http://schemas.microsoft.com/office/drawing/2014/main" id="{CF5685D9-26B0-F3D9-ACD7-2CDF5AC53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6500" y="11714163"/>
              <a:ext cx="1168400" cy="1184275"/>
            </a:xfrm>
            <a:custGeom>
              <a:avLst/>
              <a:gdLst>
                <a:gd name="T0" fmla="*/ 723 w 736"/>
                <a:gd name="T1" fmla="*/ 483 h 746"/>
                <a:gd name="T2" fmla="*/ 729 w 736"/>
                <a:gd name="T3" fmla="*/ 403 h 746"/>
                <a:gd name="T4" fmla="*/ 680 w 736"/>
                <a:gd name="T5" fmla="*/ 360 h 746"/>
                <a:gd name="T6" fmla="*/ 690 w 736"/>
                <a:gd name="T7" fmla="*/ 327 h 746"/>
                <a:gd name="T8" fmla="*/ 729 w 736"/>
                <a:gd name="T9" fmla="*/ 283 h 746"/>
                <a:gd name="T10" fmla="*/ 690 w 736"/>
                <a:gd name="T11" fmla="*/ 213 h 746"/>
                <a:gd name="T12" fmla="*/ 624 w 736"/>
                <a:gd name="T13" fmla="*/ 190 h 746"/>
                <a:gd name="T14" fmla="*/ 643 w 736"/>
                <a:gd name="T15" fmla="*/ 127 h 746"/>
                <a:gd name="T16" fmla="*/ 581 w 736"/>
                <a:gd name="T17" fmla="*/ 70 h 746"/>
                <a:gd name="T18" fmla="*/ 515 w 736"/>
                <a:gd name="T19" fmla="*/ 97 h 746"/>
                <a:gd name="T20" fmla="*/ 488 w 736"/>
                <a:gd name="T21" fmla="*/ 33 h 746"/>
                <a:gd name="T22" fmla="*/ 416 w 736"/>
                <a:gd name="T23" fmla="*/ 0 h 746"/>
                <a:gd name="T24" fmla="*/ 376 w 736"/>
                <a:gd name="T25" fmla="*/ 43 h 746"/>
                <a:gd name="T26" fmla="*/ 337 w 736"/>
                <a:gd name="T27" fmla="*/ 60 h 746"/>
                <a:gd name="T28" fmla="*/ 297 w 736"/>
                <a:gd name="T29" fmla="*/ 13 h 746"/>
                <a:gd name="T30" fmla="*/ 218 w 736"/>
                <a:gd name="T31" fmla="*/ 30 h 746"/>
                <a:gd name="T32" fmla="*/ 211 w 736"/>
                <a:gd name="T33" fmla="*/ 97 h 746"/>
                <a:gd name="T34" fmla="*/ 136 w 736"/>
                <a:gd name="T35" fmla="*/ 97 h 746"/>
                <a:gd name="T36" fmla="*/ 73 w 736"/>
                <a:gd name="T37" fmla="*/ 147 h 746"/>
                <a:gd name="T38" fmla="*/ 93 w 736"/>
                <a:gd name="T39" fmla="*/ 200 h 746"/>
                <a:gd name="T40" fmla="*/ 73 w 736"/>
                <a:gd name="T41" fmla="*/ 247 h 746"/>
                <a:gd name="T42" fmla="*/ 13 w 736"/>
                <a:gd name="T43" fmla="*/ 260 h 746"/>
                <a:gd name="T44" fmla="*/ 7 w 736"/>
                <a:gd name="T45" fmla="*/ 343 h 746"/>
                <a:gd name="T46" fmla="*/ 56 w 736"/>
                <a:gd name="T47" fmla="*/ 386 h 746"/>
                <a:gd name="T48" fmla="*/ 46 w 736"/>
                <a:gd name="T49" fmla="*/ 420 h 746"/>
                <a:gd name="T50" fmla="*/ 7 w 736"/>
                <a:gd name="T51" fmla="*/ 463 h 746"/>
                <a:gd name="T52" fmla="*/ 46 w 736"/>
                <a:gd name="T53" fmla="*/ 533 h 746"/>
                <a:gd name="T54" fmla="*/ 112 w 736"/>
                <a:gd name="T55" fmla="*/ 556 h 746"/>
                <a:gd name="T56" fmla="*/ 93 w 736"/>
                <a:gd name="T57" fmla="*/ 620 h 746"/>
                <a:gd name="T58" fmla="*/ 155 w 736"/>
                <a:gd name="T59" fmla="*/ 676 h 746"/>
                <a:gd name="T60" fmla="*/ 221 w 736"/>
                <a:gd name="T61" fmla="*/ 650 h 746"/>
                <a:gd name="T62" fmla="*/ 248 w 736"/>
                <a:gd name="T63" fmla="*/ 713 h 746"/>
                <a:gd name="T64" fmla="*/ 320 w 736"/>
                <a:gd name="T65" fmla="*/ 746 h 746"/>
                <a:gd name="T66" fmla="*/ 360 w 736"/>
                <a:gd name="T67" fmla="*/ 700 h 746"/>
                <a:gd name="T68" fmla="*/ 399 w 736"/>
                <a:gd name="T69" fmla="*/ 686 h 746"/>
                <a:gd name="T70" fmla="*/ 436 w 736"/>
                <a:gd name="T71" fmla="*/ 733 h 746"/>
                <a:gd name="T72" fmla="*/ 518 w 736"/>
                <a:gd name="T73" fmla="*/ 716 h 746"/>
                <a:gd name="T74" fmla="*/ 525 w 736"/>
                <a:gd name="T75" fmla="*/ 650 h 746"/>
                <a:gd name="T76" fmla="*/ 601 w 736"/>
                <a:gd name="T77" fmla="*/ 650 h 746"/>
                <a:gd name="T78" fmla="*/ 663 w 736"/>
                <a:gd name="T79" fmla="*/ 600 h 746"/>
                <a:gd name="T80" fmla="*/ 643 w 736"/>
                <a:gd name="T81" fmla="*/ 546 h 746"/>
                <a:gd name="T82" fmla="*/ 663 w 736"/>
                <a:gd name="T83" fmla="*/ 500 h 746"/>
                <a:gd name="T84" fmla="*/ 317 w 736"/>
                <a:gd name="T85" fmla="*/ 620 h 746"/>
                <a:gd name="T86" fmla="*/ 192 w 736"/>
                <a:gd name="T87" fmla="*/ 553 h 746"/>
                <a:gd name="T88" fmla="*/ 122 w 736"/>
                <a:gd name="T89" fmla="*/ 423 h 746"/>
                <a:gd name="T90" fmla="*/ 129 w 736"/>
                <a:gd name="T91" fmla="*/ 297 h 746"/>
                <a:gd name="T92" fmla="*/ 208 w 736"/>
                <a:gd name="T93" fmla="*/ 177 h 746"/>
                <a:gd name="T94" fmla="*/ 343 w 736"/>
                <a:gd name="T95" fmla="*/ 120 h 746"/>
                <a:gd name="T96" fmla="*/ 465 w 736"/>
                <a:gd name="T97" fmla="*/ 140 h 746"/>
                <a:gd name="T98" fmla="*/ 574 w 736"/>
                <a:gd name="T99" fmla="*/ 230 h 746"/>
                <a:gd name="T100" fmla="*/ 617 w 736"/>
                <a:gd name="T101" fmla="*/ 373 h 746"/>
                <a:gd name="T102" fmla="*/ 587 w 736"/>
                <a:gd name="T103" fmla="*/ 493 h 746"/>
                <a:gd name="T104" fmla="*/ 488 w 736"/>
                <a:gd name="T105" fmla="*/ 596 h 746"/>
                <a:gd name="T106" fmla="*/ 366 w 736"/>
                <a:gd name="T107" fmla="*/ 62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36" h="746">
                  <a:moveTo>
                    <a:pt x="670" y="496"/>
                  </a:moveTo>
                  <a:lnTo>
                    <a:pt x="706" y="493"/>
                  </a:lnTo>
                  <a:lnTo>
                    <a:pt x="706" y="493"/>
                  </a:lnTo>
                  <a:lnTo>
                    <a:pt x="713" y="493"/>
                  </a:lnTo>
                  <a:lnTo>
                    <a:pt x="719" y="490"/>
                  </a:lnTo>
                  <a:lnTo>
                    <a:pt x="723" y="483"/>
                  </a:lnTo>
                  <a:lnTo>
                    <a:pt x="726" y="480"/>
                  </a:lnTo>
                  <a:lnTo>
                    <a:pt x="736" y="420"/>
                  </a:lnTo>
                  <a:lnTo>
                    <a:pt x="736" y="420"/>
                  </a:lnTo>
                  <a:lnTo>
                    <a:pt x="736" y="413"/>
                  </a:lnTo>
                  <a:lnTo>
                    <a:pt x="736" y="406"/>
                  </a:lnTo>
                  <a:lnTo>
                    <a:pt x="729" y="403"/>
                  </a:lnTo>
                  <a:lnTo>
                    <a:pt x="726" y="400"/>
                  </a:lnTo>
                  <a:lnTo>
                    <a:pt x="693" y="383"/>
                  </a:lnTo>
                  <a:lnTo>
                    <a:pt x="693" y="383"/>
                  </a:lnTo>
                  <a:lnTo>
                    <a:pt x="683" y="373"/>
                  </a:lnTo>
                  <a:lnTo>
                    <a:pt x="680" y="360"/>
                  </a:lnTo>
                  <a:lnTo>
                    <a:pt x="680" y="360"/>
                  </a:lnTo>
                  <a:lnTo>
                    <a:pt x="676" y="347"/>
                  </a:lnTo>
                  <a:lnTo>
                    <a:pt x="676" y="347"/>
                  </a:lnTo>
                  <a:lnTo>
                    <a:pt x="676" y="343"/>
                  </a:lnTo>
                  <a:lnTo>
                    <a:pt x="676" y="343"/>
                  </a:lnTo>
                  <a:lnTo>
                    <a:pt x="680" y="337"/>
                  </a:lnTo>
                  <a:lnTo>
                    <a:pt x="690" y="327"/>
                  </a:lnTo>
                  <a:lnTo>
                    <a:pt x="719" y="307"/>
                  </a:lnTo>
                  <a:lnTo>
                    <a:pt x="719" y="307"/>
                  </a:lnTo>
                  <a:lnTo>
                    <a:pt x="726" y="303"/>
                  </a:lnTo>
                  <a:lnTo>
                    <a:pt x="729" y="297"/>
                  </a:lnTo>
                  <a:lnTo>
                    <a:pt x="729" y="290"/>
                  </a:lnTo>
                  <a:lnTo>
                    <a:pt x="729" y="283"/>
                  </a:lnTo>
                  <a:lnTo>
                    <a:pt x="713" y="227"/>
                  </a:lnTo>
                  <a:lnTo>
                    <a:pt x="713" y="227"/>
                  </a:lnTo>
                  <a:lnTo>
                    <a:pt x="709" y="223"/>
                  </a:lnTo>
                  <a:lnTo>
                    <a:pt x="703" y="217"/>
                  </a:lnTo>
                  <a:lnTo>
                    <a:pt x="696" y="217"/>
                  </a:lnTo>
                  <a:lnTo>
                    <a:pt x="690" y="213"/>
                  </a:lnTo>
                  <a:lnTo>
                    <a:pt x="653" y="217"/>
                  </a:lnTo>
                  <a:lnTo>
                    <a:pt x="653" y="217"/>
                  </a:lnTo>
                  <a:lnTo>
                    <a:pt x="640" y="213"/>
                  </a:lnTo>
                  <a:lnTo>
                    <a:pt x="630" y="207"/>
                  </a:lnTo>
                  <a:lnTo>
                    <a:pt x="630" y="207"/>
                  </a:lnTo>
                  <a:lnTo>
                    <a:pt x="624" y="190"/>
                  </a:lnTo>
                  <a:lnTo>
                    <a:pt x="624" y="180"/>
                  </a:lnTo>
                  <a:lnTo>
                    <a:pt x="624" y="170"/>
                  </a:lnTo>
                  <a:lnTo>
                    <a:pt x="640" y="137"/>
                  </a:lnTo>
                  <a:lnTo>
                    <a:pt x="640" y="137"/>
                  </a:lnTo>
                  <a:lnTo>
                    <a:pt x="643" y="133"/>
                  </a:lnTo>
                  <a:lnTo>
                    <a:pt x="643" y="127"/>
                  </a:lnTo>
                  <a:lnTo>
                    <a:pt x="640" y="120"/>
                  </a:lnTo>
                  <a:lnTo>
                    <a:pt x="637" y="113"/>
                  </a:lnTo>
                  <a:lnTo>
                    <a:pt x="594" y="73"/>
                  </a:lnTo>
                  <a:lnTo>
                    <a:pt x="594" y="73"/>
                  </a:lnTo>
                  <a:lnTo>
                    <a:pt x="587" y="70"/>
                  </a:lnTo>
                  <a:lnTo>
                    <a:pt x="581" y="70"/>
                  </a:lnTo>
                  <a:lnTo>
                    <a:pt x="574" y="70"/>
                  </a:lnTo>
                  <a:lnTo>
                    <a:pt x="568" y="73"/>
                  </a:lnTo>
                  <a:lnTo>
                    <a:pt x="538" y="93"/>
                  </a:lnTo>
                  <a:lnTo>
                    <a:pt x="538" y="93"/>
                  </a:lnTo>
                  <a:lnTo>
                    <a:pt x="525" y="97"/>
                  </a:lnTo>
                  <a:lnTo>
                    <a:pt x="515" y="97"/>
                  </a:lnTo>
                  <a:lnTo>
                    <a:pt x="515" y="97"/>
                  </a:lnTo>
                  <a:lnTo>
                    <a:pt x="498" y="83"/>
                  </a:lnTo>
                  <a:lnTo>
                    <a:pt x="492" y="77"/>
                  </a:lnTo>
                  <a:lnTo>
                    <a:pt x="488" y="70"/>
                  </a:lnTo>
                  <a:lnTo>
                    <a:pt x="488" y="33"/>
                  </a:lnTo>
                  <a:lnTo>
                    <a:pt x="488" y="33"/>
                  </a:lnTo>
                  <a:lnTo>
                    <a:pt x="485" y="27"/>
                  </a:lnTo>
                  <a:lnTo>
                    <a:pt x="482" y="20"/>
                  </a:lnTo>
                  <a:lnTo>
                    <a:pt x="479" y="13"/>
                  </a:lnTo>
                  <a:lnTo>
                    <a:pt x="472" y="13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09" y="0"/>
                  </a:lnTo>
                  <a:lnTo>
                    <a:pt x="403" y="3"/>
                  </a:lnTo>
                  <a:lnTo>
                    <a:pt x="396" y="7"/>
                  </a:lnTo>
                  <a:lnTo>
                    <a:pt x="393" y="1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66" y="53"/>
                  </a:lnTo>
                  <a:lnTo>
                    <a:pt x="357" y="60"/>
                  </a:lnTo>
                  <a:lnTo>
                    <a:pt x="357" y="60"/>
                  </a:lnTo>
                  <a:lnTo>
                    <a:pt x="340" y="60"/>
                  </a:lnTo>
                  <a:lnTo>
                    <a:pt x="340" y="60"/>
                  </a:lnTo>
                  <a:lnTo>
                    <a:pt x="337" y="60"/>
                  </a:lnTo>
                  <a:lnTo>
                    <a:pt x="337" y="60"/>
                  </a:lnTo>
                  <a:lnTo>
                    <a:pt x="330" y="57"/>
                  </a:lnTo>
                  <a:lnTo>
                    <a:pt x="324" y="47"/>
                  </a:lnTo>
                  <a:lnTo>
                    <a:pt x="304" y="17"/>
                  </a:lnTo>
                  <a:lnTo>
                    <a:pt x="304" y="17"/>
                  </a:lnTo>
                  <a:lnTo>
                    <a:pt x="297" y="13"/>
                  </a:lnTo>
                  <a:lnTo>
                    <a:pt x="294" y="10"/>
                  </a:lnTo>
                  <a:lnTo>
                    <a:pt x="287" y="7"/>
                  </a:lnTo>
                  <a:lnTo>
                    <a:pt x="281" y="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18" y="30"/>
                  </a:lnTo>
                  <a:lnTo>
                    <a:pt x="215" y="33"/>
                  </a:lnTo>
                  <a:lnTo>
                    <a:pt x="211" y="40"/>
                  </a:lnTo>
                  <a:lnTo>
                    <a:pt x="211" y="47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1" y="97"/>
                  </a:lnTo>
                  <a:lnTo>
                    <a:pt x="205" y="107"/>
                  </a:lnTo>
                  <a:lnTo>
                    <a:pt x="205" y="107"/>
                  </a:lnTo>
                  <a:lnTo>
                    <a:pt x="185" y="113"/>
                  </a:lnTo>
                  <a:lnTo>
                    <a:pt x="175" y="117"/>
                  </a:lnTo>
                  <a:lnTo>
                    <a:pt x="169" y="113"/>
                  </a:lnTo>
                  <a:lnTo>
                    <a:pt x="136" y="97"/>
                  </a:lnTo>
                  <a:lnTo>
                    <a:pt x="136" y="97"/>
                  </a:lnTo>
                  <a:lnTo>
                    <a:pt x="129" y="97"/>
                  </a:lnTo>
                  <a:lnTo>
                    <a:pt x="122" y="97"/>
                  </a:lnTo>
                  <a:lnTo>
                    <a:pt x="116" y="97"/>
                  </a:lnTo>
                  <a:lnTo>
                    <a:pt x="112" y="100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0" y="150"/>
                  </a:lnTo>
                  <a:lnTo>
                    <a:pt x="66" y="157"/>
                  </a:lnTo>
                  <a:lnTo>
                    <a:pt x="70" y="163"/>
                  </a:lnTo>
                  <a:lnTo>
                    <a:pt x="70" y="170"/>
                  </a:lnTo>
                  <a:lnTo>
                    <a:pt x="93" y="200"/>
                  </a:lnTo>
                  <a:lnTo>
                    <a:pt x="93" y="200"/>
                  </a:lnTo>
                  <a:lnTo>
                    <a:pt x="96" y="213"/>
                  </a:lnTo>
                  <a:lnTo>
                    <a:pt x="93" y="227"/>
                  </a:lnTo>
                  <a:lnTo>
                    <a:pt x="93" y="227"/>
                  </a:lnTo>
                  <a:lnTo>
                    <a:pt x="83" y="240"/>
                  </a:lnTo>
                  <a:lnTo>
                    <a:pt x="73" y="247"/>
                  </a:lnTo>
                  <a:lnTo>
                    <a:pt x="66" y="250"/>
                  </a:lnTo>
                  <a:lnTo>
                    <a:pt x="30" y="253"/>
                  </a:lnTo>
                  <a:lnTo>
                    <a:pt x="30" y="253"/>
                  </a:lnTo>
                  <a:lnTo>
                    <a:pt x="23" y="253"/>
                  </a:lnTo>
                  <a:lnTo>
                    <a:pt x="17" y="257"/>
                  </a:lnTo>
                  <a:lnTo>
                    <a:pt x="13" y="260"/>
                  </a:lnTo>
                  <a:lnTo>
                    <a:pt x="10" y="267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0" y="333"/>
                  </a:lnTo>
                  <a:lnTo>
                    <a:pt x="0" y="340"/>
                  </a:lnTo>
                  <a:lnTo>
                    <a:pt x="7" y="343"/>
                  </a:lnTo>
                  <a:lnTo>
                    <a:pt x="10" y="347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3" y="373"/>
                  </a:lnTo>
                  <a:lnTo>
                    <a:pt x="56" y="386"/>
                  </a:lnTo>
                  <a:lnTo>
                    <a:pt x="56" y="386"/>
                  </a:lnTo>
                  <a:lnTo>
                    <a:pt x="60" y="400"/>
                  </a:lnTo>
                  <a:lnTo>
                    <a:pt x="60" y="400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56" y="410"/>
                  </a:lnTo>
                  <a:lnTo>
                    <a:pt x="46" y="42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0" y="443"/>
                  </a:lnTo>
                  <a:lnTo>
                    <a:pt x="7" y="450"/>
                  </a:lnTo>
                  <a:lnTo>
                    <a:pt x="7" y="456"/>
                  </a:lnTo>
                  <a:lnTo>
                    <a:pt x="7" y="463"/>
                  </a:lnTo>
                  <a:lnTo>
                    <a:pt x="23" y="520"/>
                  </a:lnTo>
                  <a:lnTo>
                    <a:pt x="23" y="520"/>
                  </a:lnTo>
                  <a:lnTo>
                    <a:pt x="27" y="523"/>
                  </a:lnTo>
                  <a:lnTo>
                    <a:pt x="33" y="526"/>
                  </a:lnTo>
                  <a:lnTo>
                    <a:pt x="40" y="530"/>
                  </a:lnTo>
                  <a:lnTo>
                    <a:pt x="46" y="533"/>
                  </a:lnTo>
                  <a:lnTo>
                    <a:pt x="83" y="530"/>
                  </a:lnTo>
                  <a:lnTo>
                    <a:pt x="83" y="530"/>
                  </a:lnTo>
                  <a:lnTo>
                    <a:pt x="96" y="530"/>
                  </a:lnTo>
                  <a:lnTo>
                    <a:pt x="106" y="540"/>
                  </a:lnTo>
                  <a:lnTo>
                    <a:pt x="106" y="540"/>
                  </a:lnTo>
                  <a:lnTo>
                    <a:pt x="112" y="556"/>
                  </a:lnTo>
                  <a:lnTo>
                    <a:pt x="112" y="566"/>
                  </a:lnTo>
                  <a:lnTo>
                    <a:pt x="112" y="576"/>
                  </a:lnTo>
                  <a:lnTo>
                    <a:pt x="96" y="606"/>
                  </a:lnTo>
                  <a:lnTo>
                    <a:pt x="96" y="606"/>
                  </a:lnTo>
                  <a:lnTo>
                    <a:pt x="93" y="613"/>
                  </a:lnTo>
                  <a:lnTo>
                    <a:pt x="93" y="620"/>
                  </a:lnTo>
                  <a:lnTo>
                    <a:pt x="96" y="626"/>
                  </a:lnTo>
                  <a:lnTo>
                    <a:pt x="99" y="633"/>
                  </a:lnTo>
                  <a:lnTo>
                    <a:pt x="142" y="673"/>
                  </a:lnTo>
                  <a:lnTo>
                    <a:pt x="142" y="673"/>
                  </a:lnTo>
                  <a:lnTo>
                    <a:pt x="149" y="676"/>
                  </a:lnTo>
                  <a:lnTo>
                    <a:pt x="155" y="676"/>
                  </a:lnTo>
                  <a:lnTo>
                    <a:pt x="162" y="676"/>
                  </a:lnTo>
                  <a:lnTo>
                    <a:pt x="169" y="673"/>
                  </a:lnTo>
                  <a:lnTo>
                    <a:pt x="198" y="653"/>
                  </a:lnTo>
                  <a:lnTo>
                    <a:pt x="198" y="653"/>
                  </a:lnTo>
                  <a:lnTo>
                    <a:pt x="211" y="646"/>
                  </a:lnTo>
                  <a:lnTo>
                    <a:pt x="221" y="650"/>
                  </a:lnTo>
                  <a:lnTo>
                    <a:pt x="221" y="650"/>
                  </a:lnTo>
                  <a:lnTo>
                    <a:pt x="238" y="663"/>
                  </a:lnTo>
                  <a:lnTo>
                    <a:pt x="244" y="670"/>
                  </a:lnTo>
                  <a:lnTo>
                    <a:pt x="248" y="676"/>
                  </a:lnTo>
                  <a:lnTo>
                    <a:pt x="248" y="713"/>
                  </a:lnTo>
                  <a:lnTo>
                    <a:pt x="248" y="713"/>
                  </a:lnTo>
                  <a:lnTo>
                    <a:pt x="248" y="720"/>
                  </a:lnTo>
                  <a:lnTo>
                    <a:pt x="254" y="726"/>
                  </a:lnTo>
                  <a:lnTo>
                    <a:pt x="258" y="730"/>
                  </a:lnTo>
                  <a:lnTo>
                    <a:pt x="264" y="733"/>
                  </a:lnTo>
                  <a:lnTo>
                    <a:pt x="320" y="746"/>
                  </a:lnTo>
                  <a:lnTo>
                    <a:pt x="320" y="746"/>
                  </a:lnTo>
                  <a:lnTo>
                    <a:pt x="327" y="746"/>
                  </a:lnTo>
                  <a:lnTo>
                    <a:pt x="333" y="743"/>
                  </a:lnTo>
                  <a:lnTo>
                    <a:pt x="340" y="740"/>
                  </a:lnTo>
                  <a:lnTo>
                    <a:pt x="343" y="733"/>
                  </a:lnTo>
                  <a:lnTo>
                    <a:pt x="360" y="700"/>
                  </a:lnTo>
                  <a:lnTo>
                    <a:pt x="360" y="700"/>
                  </a:lnTo>
                  <a:lnTo>
                    <a:pt x="366" y="690"/>
                  </a:lnTo>
                  <a:lnTo>
                    <a:pt x="380" y="686"/>
                  </a:lnTo>
                  <a:lnTo>
                    <a:pt x="380" y="686"/>
                  </a:lnTo>
                  <a:lnTo>
                    <a:pt x="396" y="686"/>
                  </a:lnTo>
                  <a:lnTo>
                    <a:pt x="396" y="686"/>
                  </a:lnTo>
                  <a:lnTo>
                    <a:pt x="399" y="686"/>
                  </a:lnTo>
                  <a:lnTo>
                    <a:pt x="399" y="686"/>
                  </a:lnTo>
                  <a:lnTo>
                    <a:pt x="406" y="690"/>
                  </a:lnTo>
                  <a:lnTo>
                    <a:pt x="413" y="696"/>
                  </a:lnTo>
                  <a:lnTo>
                    <a:pt x="432" y="730"/>
                  </a:lnTo>
                  <a:lnTo>
                    <a:pt x="432" y="730"/>
                  </a:lnTo>
                  <a:lnTo>
                    <a:pt x="436" y="733"/>
                  </a:lnTo>
                  <a:lnTo>
                    <a:pt x="442" y="736"/>
                  </a:lnTo>
                  <a:lnTo>
                    <a:pt x="449" y="740"/>
                  </a:lnTo>
                  <a:lnTo>
                    <a:pt x="455" y="740"/>
                  </a:lnTo>
                  <a:lnTo>
                    <a:pt x="512" y="720"/>
                  </a:lnTo>
                  <a:lnTo>
                    <a:pt x="512" y="720"/>
                  </a:lnTo>
                  <a:lnTo>
                    <a:pt x="518" y="716"/>
                  </a:lnTo>
                  <a:lnTo>
                    <a:pt x="521" y="710"/>
                  </a:lnTo>
                  <a:lnTo>
                    <a:pt x="525" y="706"/>
                  </a:lnTo>
                  <a:lnTo>
                    <a:pt x="525" y="700"/>
                  </a:lnTo>
                  <a:lnTo>
                    <a:pt x="521" y="663"/>
                  </a:lnTo>
                  <a:lnTo>
                    <a:pt x="521" y="663"/>
                  </a:lnTo>
                  <a:lnTo>
                    <a:pt x="525" y="650"/>
                  </a:lnTo>
                  <a:lnTo>
                    <a:pt x="531" y="640"/>
                  </a:lnTo>
                  <a:lnTo>
                    <a:pt x="531" y="640"/>
                  </a:lnTo>
                  <a:lnTo>
                    <a:pt x="551" y="633"/>
                  </a:lnTo>
                  <a:lnTo>
                    <a:pt x="561" y="630"/>
                  </a:lnTo>
                  <a:lnTo>
                    <a:pt x="568" y="633"/>
                  </a:lnTo>
                  <a:lnTo>
                    <a:pt x="601" y="650"/>
                  </a:lnTo>
                  <a:lnTo>
                    <a:pt x="601" y="650"/>
                  </a:lnTo>
                  <a:lnTo>
                    <a:pt x="607" y="650"/>
                  </a:lnTo>
                  <a:lnTo>
                    <a:pt x="614" y="650"/>
                  </a:lnTo>
                  <a:lnTo>
                    <a:pt x="620" y="650"/>
                  </a:lnTo>
                  <a:lnTo>
                    <a:pt x="624" y="646"/>
                  </a:lnTo>
                  <a:lnTo>
                    <a:pt x="663" y="600"/>
                  </a:lnTo>
                  <a:lnTo>
                    <a:pt x="663" y="600"/>
                  </a:lnTo>
                  <a:lnTo>
                    <a:pt x="667" y="596"/>
                  </a:lnTo>
                  <a:lnTo>
                    <a:pt x="670" y="590"/>
                  </a:lnTo>
                  <a:lnTo>
                    <a:pt x="667" y="583"/>
                  </a:lnTo>
                  <a:lnTo>
                    <a:pt x="667" y="576"/>
                  </a:lnTo>
                  <a:lnTo>
                    <a:pt x="643" y="546"/>
                  </a:lnTo>
                  <a:lnTo>
                    <a:pt x="643" y="546"/>
                  </a:lnTo>
                  <a:lnTo>
                    <a:pt x="640" y="533"/>
                  </a:lnTo>
                  <a:lnTo>
                    <a:pt x="643" y="520"/>
                  </a:lnTo>
                  <a:lnTo>
                    <a:pt x="643" y="520"/>
                  </a:lnTo>
                  <a:lnTo>
                    <a:pt x="653" y="506"/>
                  </a:lnTo>
                  <a:lnTo>
                    <a:pt x="663" y="500"/>
                  </a:lnTo>
                  <a:lnTo>
                    <a:pt x="670" y="496"/>
                  </a:lnTo>
                  <a:lnTo>
                    <a:pt x="670" y="496"/>
                  </a:lnTo>
                  <a:close/>
                  <a:moveTo>
                    <a:pt x="366" y="626"/>
                  </a:moveTo>
                  <a:lnTo>
                    <a:pt x="366" y="626"/>
                  </a:lnTo>
                  <a:lnTo>
                    <a:pt x="343" y="623"/>
                  </a:lnTo>
                  <a:lnTo>
                    <a:pt x="317" y="620"/>
                  </a:lnTo>
                  <a:lnTo>
                    <a:pt x="294" y="613"/>
                  </a:lnTo>
                  <a:lnTo>
                    <a:pt x="271" y="606"/>
                  </a:lnTo>
                  <a:lnTo>
                    <a:pt x="248" y="596"/>
                  </a:lnTo>
                  <a:lnTo>
                    <a:pt x="228" y="583"/>
                  </a:lnTo>
                  <a:lnTo>
                    <a:pt x="208" y="566"/>
                  </a:lnTo>
                  <a:lnTo>
                    <a:pt x="192" y="553"/>
                  </a:lnTo>
                  <a:lnTo>
                    <a:pt x="175" y="533"/>
                  </a:lnTo>
                  <a:lnTo>
                    <a:pt x="162" y="513"/>
                  </a:lnTo>
                  <a:lnTo>
                    <a:pt x="149" y="493"/>
                  </a:lnTo>
                  <a:lnTo>
                    <a:pt x="139" y="470"/>
                  </a:lnTo>
                  <a:lnTo>
                    <a:pt x="129" y="446"/>
                  </a:lnTo>
                  <a:lnTo>
                    <a:pt x="122" y="423"/>
                  </a:lnTo>
                  <a:lnTo>
                    <a:pt x="119" y="400"/>
                  </a:lnTo>
                  <a:lnTo>
                    <a:pt x="119" y="373"/>
                  </a:lnTo>
                  <a:lnTo>
                    <a:pt x="119" y="373"/>
                  </a:lnTo>
                  <a:lnTo>
                    <a:pt x="119" y="347"/>
                  </a:lnTo>
                  <a:lnTo>
                    <a:pt x="122" y="323"/>
                  </a:lnTo>
                  <a:lnTo>
                    <a:pt x="129" y="297"/>
                  </a:lnTo>
                  <a:lnTo>
                    <a:pt x="139" y="273"/>
                  </a:lnTo>
                  <a:lnTo>
                    <a:pt x="149" y="253"/>
                  </a:lnTo>
                  <a:lnTo>
                    <a:pt x="162" y="230"/>
                  </a:lnTo>
                  <a:lnTo>
                    <a:pt x="175" y="213"/>
                  </a:lnTo>
                  <a:lnTo>
                    <a:pt x="192" y="193"/>
                  </a:lnTo>
                  <a:lnTo>
                    <a:pt x="208" y="177"/>
                  </a:lnTo>
                  <a:lnTo>
                    <a:pt x="228" y="163"/>
                  </a:lnTo>
                  <a:lnTo>
                    <a:pt x="248" y="150"/>
                  </a:lnTo>
                  <a:lnTo>
                    <a:pt x="271" y="140"/>
                  </a:lnTo>
                  <a:lnTo>
                    <a:pt x="294" y="130"/>
                  </a:lnTo>
                  <a:lnTo>
                    <a:pt x="317" y="127"/>
                  </a:lnTo>
                  <a:lnTo>
                    <a:pt x="343" y="120"/>
                  </a:lnTo>
                  <a:lnTo>
                    <a:pt x="366" y="120"/>
                  </a:lnTo>
                  <a:lnTo>
                    <a:pt x="366" y="120"/>
                  </a:lnTo>
                  <a:lnTo>
                    <a:pt x="393" y="120"/>
                  </a:lnTo>
                  <a:lnTo>
                    <a:pt x="419" y="127"/>
                  </a:lnTo>
                  <a:lnTo>
                    <a:pt x="442" y="130"/>
                  </a:lnTo>
                  <a:lnTo>
                    <a:pt x="465" y="140"/>
                  </a:lnTo>
                  <a:lnTo>
                    <a:pt x="488" y="150"/>
                  </a:lnTo>
                  <a:lnTo>
                    <a:pt x="508" y="163"/>
                  </a:lnTo>
                  <a:lnTo>
                    <a:pt x="528" y="177"/>
                  </a:lnTo>
                  <a:lnTo>
                    <a:pt x="545" y="193"/>
                  </a:lnTo>
                  <a:lnTo>
                    <a:pt x="561" y="213"/>
                  </a:lnTo>
                  <a:lnTo>
                    <a:pt x="574" y="230"/>
                  </a:lnTo>
                  <a:lnTo>
                    <a:pt x="587" y="253"/>
                  </a:lnTo>
                  <a:lnTo>
                    <a:pt x="597" y="273"/>
                  </a:lnTo>
                  <a:lnTo>
                    <a:pt x="607" y="297"/>
                  </a:lnTo>
                  <a:lnTo>
                    <a:pt x="614" y="323"/>
                  </a:lnTo>
                  <a:lnTo>
                    <a:pt x="617" y="347"/>
                  </a:lnTo>
                  <a:lnTo>
                    <a:pt x="617" y="373"/>
                  </a:lnTo>
                  <a:lnTo>
                    <a:pt x="617" y="373"/>
                  </a:lnTo>
                  <a:lnTo>
                    <a:pt x="617" y="400"/>
                  </a:lnTo>
                  <a:lnTo>
                    <a:pt x="614" y="423"/>
                  </a:lnTo>
                  <a:lnTo>
                    <a:pt x="607" y="446"/>
                  </a:lnTo>
                  <a:lnTo>
                    <a:pt x="597" y="470"/>
                  </a:lnTo>
                  <a:lnTo>
                    <a:pt x="587" y="493"/>
                  </a:lnTo>
                  <a:lnTo>
                    <a:pt x="574" y="513"/>
                  </a:lnTo>
                  <a:lnTo>
                    <a:pt x="561" y="533"/>
                  </a:lnTo>
                  <a:lnTo>
                    <a:pt x="545" y="553"/>
                  </a:lnTo>
                  <a:lnTo>
                    <a:pt x="528" y="566"/>
                  </a:lnTo>
                  <a:lnTo>
                    <a:pt x="508" y="583"/>
                  </a:lnTo>
                  <a:lnTo>
                    <a:pt x="488" y="596"/>
                  </a:lnTo>
                  <a:lnTo>
                    <a:pt x="465" y="606"/>
                  </a:lnTo>
                  <a:lnTo>
                    <a:pt x="442" y="613"/>
                  </a:lnTo>
                  <a:lnTo>
                    <a:pt x="419" y="620"/>
                  </a:lnTo>
                  <a:lnTo>
                    <a:pt x="393" y="623"/>
                  </a:lnTo>
                  <a:lnTo>
                    <a:pt x="366" y="626"/>
                  </a:lnTo>
                  <a:lnTo>
                    <a:pt x="366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CB8EA804-DBC7-4F3B-C5AC-95DA87948211}"/>
              </a:ext>
            </a:extLst>
          </p:cNvPr>
          <p:cNvGrpSpPr/>
          <p:nvPr/>
        </p:nvGrpSpPr>
        <p:grpSpPr>
          <a:xfrm>
            <a:off x="5270377" y="1531331"/>
            <a:ext cx="546932" cy="542173"/>
            <a:chOff x="21728114" y="10088563"/>
            <a:chExt cx="2006600" cy="1989138"/>
          </a:xfrm>
          <a:solidFill>
            <a:schemeClr val="bg2"/>
          </a:solidFill>
        </p:grpSpPr>
        <p:sp>
          <p:nvSpPr>
            <p:cNvPr id="340" name="Freeform 380">
              <a:extLst>
                <a:ext uri="{FF2B5EF4-FFF2-40B4-BE49-F238E27FC236}">
                  <a16:creationId xmlns:a16="http://schemas.microsoft.com/office/drawing/2014/main" id="{A88AB6FC-C614-CAA8-EC9A-007DE5DFC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07564" y="10480676"/>
              <a:ext cx="647700" cy="658813"/>
            </a:xfrm>
            <a:custGeom>
              <a:avLst/>
              <a:gdLst>
                <a:gd name="T0" fmla="*/ 182 w 408"/>
                <a:gd name="T1" fmla="*/ 412 h 415"/>
                <a:gd name="T2" fmla="*/ 123 w 408"/>
                <a:gd name="T3" fmla="*/ 399 h 415"/>
                <a:gd name="T4" fmla="*/ 72 w 408"/>
                <a:gd name="T5" fmla="*/ 366 h 415"/>
                <a:gd name="T6" fmla="*/ 35 w 408"/>
                <a:gd name="T7" fmla="*/ 323 h 415"/>
                <a:gd name="T8" fmla="*/ 8 w 408"/>
                <a:gd name="T9" fmla="*/ 269 h 415"/>
                <a:gd name="T10" fmla="*/ 0 w 408"/>
                <a:gd name="T11" fmla="*/ 206 h 415"/>
                <a:gd name="T12" fmla="*/ 2 w 408"/>
                <a:gd name="T13" fmla="*/ 166 h 415"/>
                <a:gd name="T14" fmla="*/ 24 w 408"/>
                <a:gd name="T15" fmla="*/ 109 h 415"/>
                <a:gd name="T16" fmla="*/ 59 w 408"/>
                <a:gd name="T17" fmla="*/ 62 h 415"/>
                <a:gd name="T18" fmla="*/ 105 w 408"/>
                <a:gd name="T19" fmla="*/ 27 h 415"/>
                <a:gd name="T20" fmla="*/ 161 w 408"/>
                <a:gd name="T21" fmla="*/ 6 h 415"/>
                <a:gd name="T22" fmla="*/ 204 w 408"/>
                <a:gd name="T23" fmla="*/ 0 h 415"/>
                <a:gd name="T24" fmla="*/ 223 w 408"/>
                <a:gd name="T25" fmla="*/ 14 h 415"/>
                <a:gd name="T26" fmla="*/ 225 w 408"/>
                <a:gd name="T27" fmla="*/ 90 h 415"/>
                <a:gd name="T28" fmla="*/ 212 w 408"/>
                <a:gd name="T29" fmla="*/ 111 h 415"/>
                <a:gd name="T30" fmla="*/ 185 w 408"/>
                <a:gd name="T31" fmla="*/ 114 h 415"/>
                <a:gd name="T32" fmla="*/ 137 w 408"/>
                <a:gd name="T33" fmla="*/ 141 h 415"/>
                <a:gd name="T34" fmla="*/ 110 w 408"/>
                <a:gd name="T35" fmla="*/ 187 h 415"/>
                <a:gd name="T36" fmla="*/ 110 w 408"/>
                <a:gd name="T37" fmla="*/ 228 h 415"/>
                <a:gd name="T38" fmla="*/ 137 w 408"/>
                <a:gd name="T39" fmla="*/ 274 h 415"/>
                <a:gd name="T40" fmla="*/ 185 w 408"/>
                <a:gd name="T41" fmla="*/ 301 h 415"/>
                <a:gd name="T42" fmla="*/ 223 w 408"/>
                <a:gd name="T43" fmla="*/ 301 h 415"/>
                <a:gd name="T44" fmla="*/ 271 w 408"/>
                <a:gd name="T45" fmla="*/ 274 h 415"/>
                <a:gd name="T46" fmla="*/ 295 w 408"/>
                <a:gd name="T47" fmla="*/ 228 h 415"/>
                <a:gd name="T48" fmla="*/ 301 w 408"/>
                <a:gd name="T49" fmla="*/ 198 h 415"/>
                <a:gd name="T50" fmla="*/ 320 w 408"/>
                <a:gd name="T51" fmla="*/ 187 h 415"/>
                <a:gd name="T52" fmla="*/ 395 w 408"/>
                <a:gd name="T53" fmla="*/ 187 h 415"/>
                <a:gd name="T54" fmla="*/ 408 w 408"/>
                <a:gd name="T55" fmla="*/ 206 h 415"/>
                <a:gd name="T56" fmla="*/ 403 w 408"/>
                <a:gd name="T57" fmla="*/ 250 h 415"/>
                <a:gd name="T58" fmla="*/ 384 w 408"/>
                <a:gd name="T59" fmla="*/ 307 h 415"/>
                <a:gd name="T60" fmla="*/ 346 w 408"/>
                <a:gd name="T61" fmla="*/ 353 h 415"/>
                <a:gd name="T62" fmla="*/ 301 w 408"/>
                <a:gd name="T63" fmla="*/ 388 h 415"/>
                <a:gd name="T64" fmla="*/ 244 w 408"/>
                <a:gd name="T65" fmla="*/ 410 h 415"/>
                <a:gd name="T66" fmla="*/ 204 w 408"/>
                <a:gd name="T67" fmla="*/ 415 h 415"/>
                <a:gd name="T68" fmla="*/ 153 w 408"/>
                <a:gd name="T69" fmla="*/ 52 h 415"/>
                <a:gd name="T70" fmla="*/ 83 w 408"/>
                <a:gd name="T71" fmla="*/ 100 h 415"/>
                <a:gd name="T72" fmla="*/ 43 w 408"/>
                <a:gd name="T73" fmla="*/ 176 h 415"/>
                <a:gd name="T74" fmla="*/ 43 w 408"/>
                <a:gd name="T75" fmla="*/ 225 h 415"/>
                <a:gd name="T76" fmla="*/ 70 w 408"/>
                <a:gd name="T77" fmla="*/ 298 h 415"/>
                <a:gd name="T78" fmla="*/ 139 w 408"/>
                <a:gd name="T79" fmla="*/ 358 h 415"/>
                <a:gd name="T80" fmla="*/ 204 w 408"/>
                <a:gd name="T81" fmla="*/ 372 h 415"/>
                <a:gd name="T82" fmla="*/ 260 w 408"/>
                <a:gd name="T83" fmla="*/ 361 h 415"/>
                <a:gd name="T84" fmla="*/ 330 w 408"/>
                <a:gd name="T85" fmla="*/ 309 h 415"/>
                <a:gd name="T86" fmla="*/ 363 w 408"/>
                <a:gd name="T87" fmla="*/ 228 h 415"/>
                <a:gd name="T88" fmla="*/ 333 w 408"/>
                <a:gd name="T89" fmla="*/ 252 h 415"/>
                <a:gd name="T90" fmla="*/ 293 w 408"/>
                <a:gd name="T91" fmla="*/ 312 h 415"/>
                <a:gd name="T92" fmla="*/ 228 w 408"/>
                <a:gd name="T93" fmla="*/ 345 h 415"/>
                <a:gd name="T94" fmla="*/ 174 w 408"/>
                <a:gd name="T95" fmla="*/ 345 h 415"/>
                <a:gd name="T96" fmla="*/ 107 w 408"/>
                <a:gd name="T97" fmla="*/ 307 h 415"/>
                <a:gd name="T98" fmla="*/ 70 w 408"/>
                <a:gd name="T99" fmla="*/ 236 h 415"/>
                <a:gd name="T100" fmla="*/ 67 w 408"/>
                <a:gd name="T101" fmla="*/ 182 h 415"/>
                <a:gd name="T102" fmla="*/ 99 w 408"/>
                <a:gd name="T103" fmla="*/ 117 h 415"/>
                <a:gd name="T104" fmla="*/ 158 w 408"/>
                <a:gd name="T105" fmla="*/ 7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8" h="415">
                  <a:moveTo>
                    <a:pt x="204" y="415"/>
                  </a:moveTo>
                  <a:lnTo>
                    <a:pt x="204" y="415"/>
                  </a:lnTo>
                  <a:lnTo>
                    <a:pt x="182" y="412"/>
                  </a:lnTo>
                  <a:lnTo>
                    <a:pt x="161" y="410"/>
                  </a:lnTo>
                  <a:lnTo>
                    <a:pt x="142" y="404"/>
                  </a:lnTo>
                  <a:lnTo>
                    <a:pt x="123" y="399"/>
                  </a:lnTo>
                  <a:lnTo>
                    <a:pt x="105" y="388"/>
                  </a:lnTo>
                  <a:lnTo>
                    <a:pt x="88" y="380"/>
                  </a:lnTo>
                  <a:lnTo>
                    <a:pt x="72" y="366"/>
                  </a:lnTo>
                  <a:lnTo>
                    <a:pt x="59" y="353"/>
                  </a:lnTo>
                  <a:lnTo>
                    <a:pt x="45" y="339"/>
                  </a:lnTo>
                  <a:lnTo>
                    <a:pt x="35" y="323"/>
                  </a:lnTo>
                  <a:lnTo>
                    <a:pt x="24" y="307"/>
                  </a:lnTo>
                  <a:lnTo>
                    <a:pt x="16" y="288"/>
                  </a:lnTo>
                  <a:lnTo>
                    <a:pt x="8" y="269"/>
                  </a:lnTo>
                  <a:lnTo>
                    <a:pt x="2" y="250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187"/>
                  </a:lnTo>
                  <a:lnTo>
                    <a:pt x="2" y="166"/>
                  </a:lnTo>
                  <a:lnTo>
                    <a:pt x="8" y="147"/>
                  </a:lnTo>
                  <a:lnTo>
                    <a:pt x="16" y="128"/>
                  </a:lnTo>
                  <a:lnTo>
                    <a:pt x="24" y="109"/>
                  </a:lnTo>
                  <a:lnTo>
                    <a:pt x="35" y="92"/>
                  </a:lnTo>
                  <a:lnTo>
                    <a:pt x="45" y="76"/>
                  </a:lnTo>
                  <a:lnTo>
                    <a:pt x="59" y="62"/>
                  </a:lnTo>
                  <a:lnTo>
                    <a:pt x="72" y="49"/>
                  </a:lnTo>
                  <a:lnTo>
                    <a:pt x="88" y="35"/>
                  </a:lnTo>
                  <a:lnTo>
                    <a:pt x="105" y="27"/>
                  </a:lnTo>
                  <a:lnTo>
                    <a:pt x="123" y="16"/>
                  </a:lnTo>
                  <a:lnTo>
                    <a:pt x="142" y="11"/>
                  </a:lnTo>
                  <a:lnTo>
                    <a:pt x="161" y="6"/>
                  </a:lnTo>
                  <a:lnTo>
                    <a:pt x="182" y="3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12" y="3"/>
                  </a:lnTo>
                  <a:lnTo>
                    <a:pt x="217" y="8"/>
                  </a:lnTo>
                  <a:lnTo>
                    <a:pt x="223" y="14"/>
                  </a:lnTo>
                  <a:lnTo>
                    <a:pt x="225" y="22"/>
                  </a:lnTo>
                  <a:lnTo>
                    <a:pt x="225" y="90"/>
                  </a:lnTo>
                  <a:lnTo>
                    <a:pt x="225" y="90"/>
                  </a:lnTo>
                  <a:lnTo>
                    <a:pt x="223" y="98"/>
                  </a:lnTo>
                  <a:lnTo>
                    <a:pt x="217" y="106"/>
                  </a:lnTo>
                  <a:lnTo>
                    <a:pt x="212" y="111"/>
                  </a:lnTo>
                  <a:lnTo>
                    <a:pt x="204" y="111"/>
                  </a:lnTo>
                  <a:lnTo>
                    <a:pt x="204" y="111"/>
                  </a:lnTo>
                  <a:lnTo>
                    <a:pt x="185" y="114"/>
                  </a:lnTo>
                  <a:lnTo>
                    <a:pt x="166" y="119"/>
                  </a:lnTo>
                  <a:lnTo>
                    <a:pt x="150" y="128"/>
                  </a:lnTo>
                  <a:lnTo>
                    <a:pt x="137" y="141"/>
                  </a:lnTo>
                  <a:lnTo>
                    <a:pt x="123" y="155"/>
                  </a:lnTo>
                  <a:lnTo>
                    <a:pt x="115" y="171"/>
                  </a:lnTo>
                  <a:lnTo>
                    <a:pt x="110" y="187"/>
                  </a:lnTo>
                  <a:lnTo>
                    <a:pt x="107" y="206"/>
                  </a:lnTo>
                  <a:lnTo>
                    <a:pt x="107" y="206"/>
                  </a:lnTo>
                  <a:lnTo>
                    <a:pt x="110" y="228"/>
                  </a:lnTo>
                  <a:lnTo>
                    <a:pt x="115" y="244"/>
                  </a:lnTo>
                  <a:lnTo>
                    <a:pt x="123" y="260"/>
                  </a:lnTo>
                  <a:lnTo>
                    <a:pt x="137" y="274"/>
                  </a:lnTo>
                  <a:lnTo>
                    <a:pt x="150" y="288"/>
                  </a:lnTo>
                  <a:lnTo>
                    <a:pt x="166" y="296"/>
                  </a:lnTo>
                  <a:lnTo>
                    <a:pt x="185" y="301"/>
                  </a:lnTo>
                  <a:lnTo>
                    <a:pt x="204" y="304"/>
                  </a:lnTo>
                  <a:lnTo>
                    <a:pt x="204" y="304"/>
                  </a:lnTo>
                  <a:lnTo>
                    <a:pt x="223" y="301"/>
                  </a:lnTo>
                  <a:lnTo>
                    <a:pt x="239" y="296"/>
                  </a:lnTo>
                  <a:lnTo>
                    <a:pt x="255" y="288"/>
                  </a:lnTo>
                  <a:lnTo>
                    <a:pt x="271" y="274"/>
                  </a:lnTo>
                  <a:lnTo>
                    <a:pt x="282" y="260"/>
                  </a:lnTo>
                  <a:lnTo>
                    <a:pt x="290" y="244"/>
                  </a:lnTo>
                  <a:lnTo>
                    <a:pt x="295" y="228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1" y="198"/>
                  </a:lnTo>
                  <a:lnTo>
                    <a:pt x="303" y="193"/>
                  </a:lnTo>
                  <a:lnTo>
                    <a:pt x="311" y="187"/>
                  </a:lnTo>
                  <a:lnTo>
                    <a:pt x="320" y="187"/>
                  </a:lnTo>
                  <a:lnTo>
                    <a:pt x="387" y="187"/>
                  </a:lnTo>
                  <a:lnTo>
                    <a:pt x="387" y="187"/>
                  </a:lnTo>
                  <a:lnTo>
                    <a:pt x="395" y="187"/>
                  </a:lnTo>
                  <a:lnTo>
                    <a:pt x="400" y="193"/>
                  </a:lnTo>
                  <a:lnTo>
                    <a:pt x="406" y="198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6" y="228"/>
                  </a:lnTo>
                  <a:lnTo>
                    <a:pt x="403" y="250"/>
                  </a:lnTo>
                  <a:lnTo>
                    <a:pt x="397" y="269"/>
                  </a:lnTo>
                  <a:lnTo>
                    <a:pt x="392" y="288"/>
                  </a:lnTo>
                  <a:lnTo>
                    <a:pt x="384" y="307"/>
                  </a:lnTo>
                  <a:lnTo>
                    <a:pt x="373" y="323"/>
                  </a:lnTo>
                  <a:lnTo>
                    <a:pt x="360" y="339"/>
                  </a:lnTo>
                  <a:lnTo>
                    <a:pt x="346" y="353"/>
                  </a:lnTo>
                  <a:lnTo>
                    <a:pt x="333" y="366"/>
                  </a:lnTo>
                  <a:lnTo>
                    <a:pt x="317" y="380"/>
                  </a:lnTo>
                  <a:lnTo>
                    <a:pt x="301" y="388"/>
                  </a:lnTo>
                  <a:lnTo>
                    <a:pt x="282" y="399"/>
                  </a:lnTo>
                  <a:lnTo>
                    <a:pt x="263" y="404"/>
                  </a:lnTo>
                  <a:lnTo>
                    <a:pt x="244" y="410"/>
                  </a:lnTo>
                  <a:lnTo>
                    <a:pt x="223" y="412"/>
                  </a:lnTo>
                  <a:lnTo>
                    <a:pt x="204" y="415"/>
                  </a:lnTo>
                  <a:lnTo>
                    <a:pt x="204" y="415"/>
                  </a:lnTo>
                  <a:close/>
                  <a:moveTo>
                    <a:pt x="182" y="46"/>
                  </a:moveTo>
                  <a:lnTo>
                    <a:pt x="182" y="46"/>
                  </a:lnTo>
                  <a:lnTo>
                    <a:pt x="153" y="52"/>
                  </a:lnTo>
                  <a:lnTo>
                    <a:pt x="126" y="62"/>
                  </a:lnTo>
                  <a:lnTo>
                    <a:pt x="102" y="79"/>
                  </a:lnTo>
                  <a:lnTo>
                    <a:pt x="83" y="100"/>
                  </a:lnTo>
                  <a:lnTo>
                    <a:pt x="64" y="122"/>
                  </a:lnTo>
                  <a:lnTo>
                    <a:pt x="51" y="149"/>
                  </a:lnTo>
                  <a:lnTo>
                    <a:pt x="43" y="176"/>
                  </a:lnTo>
                  <a:lnTo>
                    <a:pt x="40" y="206"/>
                  </a:lnTo>
                  <a:lnTo>
                    <a:pt x="40" y="206"/>
                  </a:lnTo>
                  <a:lnTo>
                    <a:pt x="43" y="225"/>
                  </a:lnTo>
                  <a:lnTo>
                    <a:pt x="45" y="241"/>
                  </a:lnTo>
                  <a:lnTo>
                    <a:pt x="53" y="271"/>
                  </a:lnTo>
                  <a:lnTo>
                    <a:pt x="70" y="298"/>
                  </a:lnTo>
                  <a:lnTo>
                    <a:pt x="88" y="323"/>
                  </a:lnTo>
                  <a:lnTo>
                    <a:pt x="113" y="342"/>
                  </a:lnTo>
                  <a:lnTo>
                    <a:pt x="139" y="358"/>
                  </a:lnTo>
                  <a:lnTo>
                    <a:pt x="172" y="366"/>
                  </a:lnTo>
                  <a:lnTo>
                    <a:pt x="188" y="369"/>
                  </a:lnTo>
                  <a:lnTo>
                    <a:pt x="204" y="372"/>
                  </a:lnTo>
                  <a:lnTo>
                    <a:pt x="204" y="372"/>
                  </a:lnTo>
                  <a:lnTo>
                    <a:pt x="234" y="369"/>
                  </a:lnTo>
                  <a:lnTo>
                    <a:pt x="260" y="361"/>
                  </a:lnTo>
                  <a:lnTo>
                    <a:pt x="287" y="347"/>
                  </a:lnTo>
                  <a:lnTo>
                    <a:pt x="311" y="331"/>
                  </a:lnTo>
                  <a:lnTo>
                    <a:pt x="330" y="309"/>
                  </a:lnTo>
                  <a:lnTo>
                    <a:pt x="346" y="285"/>
                  </a:lnTo>
                  <a:lnTo>
                    <a:pt x="357" y="258"/>
                  </a:lnTo>
                  <a:lnTo>
                    <a:pt x="363" y="228"/>
                  </a:lnTo>
                  <a:lnTo>
                    <a:pt x="338" y="228"/>
                  </a:lnTo>
                  <a:lnTo>
                    <a:pt x="338" y="228"/>
                  </a:lnTo>
                  <a:lnTo>
                    <a:pt x="333" y="252"/>
                  </a:lnTo>
                  <a:lnTo>
                    <a:pt x="322" y="274"/>
                  </a:lnTo>
                  <a:lnTo>
                    <a:pt x="309" y="296"/>
                  </a:lnTo>
                  <a:lnTo>
                    <a:pt x="293" y="312"/>
                  </a:lnTo>
                  <a:lnTo>
                    <a:pt x="274" y="326"/>
                  </a:lnTo>
                  <a:lnTo>
                    <a:pt x="252" y="336"/>
                  </a:lnTo>
                  <a:lnTo>
                    <a:pt x="228" y="345"/>
                  </a:lnTo>
                  <a:lnTo>
                    <a:pt x="204" y="347"/>
                  </a:lnTo>
                  <a:lnTo>
                    <a:pt x="204" y="347"/>
                  </a:lnTo>
                  <a:lnTo>
                    <a:pt x="174" y="345"/>
                  </a:lnTo>
                  <a:lnTo>
                    <a:pt x="150" y="336"/>
                  </a:lnTo>
                  <a:lnTo>
                    <a:pt x="126" y="323"/>
                  </a:lnTo>
                  <a:lnTo>
                    <a:pt x="107" y="307"/>
                  </a:lnTo>
                  <a:lnTo>
                    <a:pt x="88" y="285"/>
                  </a:lnTo>
                  <a:lnTo>
                    <a:pt x="78" y="260"/>
                  </a:lnTo>
                  <a:lnTo>
                    <a:pt x="70" y="236"/>
                  </a:lnTo>
                  <a:lnTo>
                    <a:pt x="67" y="206"/>
                  </a:lnTo>
                  <a:lnTo>
                    <a:pt x="67" y="206"/>
                  </a:lnTo>
                  <a:lnTo>
                    <a:pt x="67" y="182"/>
                  </a:lnTo>
                  <a:lnTo>
                    <a:pt x="75" y="157"/>
                  </a:lnTo>
                  <a:lnTo>
                    <a:pt x="86" y="136"/>
                  </a:lnTo>
                  <a:lnTo>
                    <a:pt x="99" y="117"/>
                  </a:lnTo>
                  <a:lnTo>
                    <a:pt x="115" y="100"/>
                  </a:lnTo>
                  <a:lnTo>
                    <a:pt x="137" y="87"/>
                  </a:lnTo>
                  <a:lnTo>
                    <a:pt x="158" y="76"/>
                  </a:lnTo>
                  <a:lnTo>
                    <a:pt x="182" y="71"/>
                  </a:lnTo>
                  <a:lnTo>
                    <a:pt x="18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41" name="Freeform 381">
              <a:extLst>
                <a:ext uri="{FF2B5EF4-FFF2-40B4-BE49-F238E27FC236}">
                  <a16:creationId xmlns:a16="http://schemas.microsoft.com/office/drawing/2014/main" id="{7D7F1200-F0CF-CD09-EAA6-3A3BCB135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1489" y="11695113"/>
              <a:ext cx="1339850" cy="382588"/>
            </a:xfrm>
            <a:custGeom>
              <a:avLst/>
              <a:gdLst>
                <a:gd name="T0" fmla="*/ 121 w 844"/>
                <a:gd name="T1" fmla="*/ 241 h 241"/>
                <a:gd name="T2" fmla="*/ 97 w 844"/>
                <a:gd name="T3" fmla="*/ 239 h 241"/>
                <a:gd name="T4" fmla="*/ 54 w 844"/>
                <a:gd name="T5" fmla="*/ 220 h 241"/>
                <a:gd name="T6" fmla="*/ 21 w 844"/>
                <a:gd name="T7" fmla="*/ 187 h 241"/>
                <a:gd name="T8" fmla="*/ 3 w 844"/>
                <a:gd name="T9" fmla="*/ 144 h 241"/>
                <a:gd name="T10" fmla="*/ 0 w 844"/>
                <a:gd name="T11" fmla="*/ 119 h 241"/>
                <a:gd name="T12" fmla="*/ 11 w 844"/>
                <a:gd name="T13" fmla="*/ 73 h 241"/>
                <a:gd name="T14" fmla="*/ 35 w 844"/>
                <a:gd name="T15" fmla="*/ 35 h 241"/>
                <a:gd name="T16" fmla="*/ 73 w 844"/>
                <a:gd name="T17" fmla="*/ 8 h 241"/>
                <a:gd name="T18" fmla="*/ 121 w 844"/>
                <a:gd name="T19" fmla="*/ 0 h 241"/>
                <a:gd name="T20" fmla="*/ 726 w 844"/>
                <a:gd name="T21" fmla="*/ 0 h 241"/>
                <a:gd name="T22" fmla="*/ 771 w 844"/>
                <a:gd name="T23" fmla="*/ 8 h 241"/>
                <a:gd name="T24" fmla="*/ 809 w 844"/>
                <a:gd name="T25" fmla="*/ 35 h 241"/>
                <a:gd name="T26" fmla="*/ 836 w 844"/>
                <a:gd name="T27" fmla="*/ 73 h 241"/>
                <a:gd name="T28" fmla="*/ 844 w 844"/>
                <a:gd name="T29" fmla="*/ 119 h 241"/>
                <a:gd name="T30" fmla="*/ 841 w 844"/>
                <a:gd name="T31" fmla="*/ 144 h 241"/>
                <a:gd name="T32" fmla="*/ 825 w 844"/>
                <a:gd name="T33" fmla="*/ 187 h 241"/>
                <a:gd name="T34" fmla="*/ 793 w 844"/>
                <a:gd name="T35" fmla="*/ 220 h 241"/>
                <a:gd name="T36" fmla="*/ 750 w 844"/>
                <a:gd name="T37" fmla="*/ 239 h 241"/>
                <a:gd name="T38" fmla="*/ 726 w 844"/>
                <a:gd name="T39" fmla="*/ 241 h 241"/>
                <a:gd name="T40" fmla="*/ 121 w 844"/>
                <a:gd name="T41" fmla="*/ 41 h 241"/>
                <a:gd name="T42" fmla="*/ 91 w 844"/>
                <a:gd name="T43" fmla="*/ 49 h 241"/>
                <a:gd name="T44" fmla="*/ 64 w 844"/>
                <a:gd name="T45" fmla="*/ 65 h 241"/>
                <a:gd name="T46" fmla="*/ 48 w 844"/>
                <a:gd name="T47" fmla="*/ 89 h 241"/>
                <a:gd name="T48" fmla="*/ 43 w 844"/>
                <a:gd name="T49" fmla="*/ 119 h 241"/>
                <a:gd name="T50" fmla="*/ 46 w 844"/>
                <a:gd name="T51" fmla="*/ 136 h 241"/>
                <a:gd name="T52" fmla="*/ 56 w 844"/>
                <a:gd name="T53" fmla="*/ 163 h 241"/>
                <a:gd name="T54" fmla="*/ 78 w 844"/>
                <a:gd name="T55" fmla="*/ 184 h 241"/>
                <a:gd name="T56" fmla="*/ 105 w 844"/>
                <a:gd name="T57" fmla="*/ 198 h 241"/>
                <a:gd name="T58" fmla="*/ 726 w 844"/>
                <a:gd name="T59" fmla="*/ 198 h 241"/>
                <a:gd name="T60" fmla="*/ 739 w 844"/>
                <a:gd name="T61" fmla="*/ 198 h 241"/>
                <a:gd name="T62" fmla="*/ 769 w 844"/>
                <a:gd name="T63" fmla="*/ 184 h 241"/>
                <a:gd name="T64" fmla="*/ 790 w 844"/>
                <a:gd name="T65" fmla="*/ 163 h 241"/>
                <a:gd name="T66" fmla="*/ 801 w 844"/>
                <a:gd name="T67" fmla="*/ 136 h 241"/>
                <a:gd name="T68" fmla="*/ 804 w 844"/>
                <a:gd name="T69" fmla="*/ 119 h 241"/>
                <a:gd name="T70" fmla="*/ 796 w 844"/>
                <a:gd name="T71" fmla="*/ 89 h 241"/>
                <a:gd name="T72" fmla="*/ 779 w 844"/>
                <a:gd name="T73" fmla="*/ 65 h 241"/>
                <a:gd name="T74" fmla="*/ 755 w 844"/>
                <a:gd name="T75" fmla="*/ 49 h 241"/>
                <a:gd name="T76" fmla="*/ 726 w 844"/>
                <a:gd name="T77" fmla="*/ 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44" h="241">
                  <a:moveTo>
                    <a:pt x="726" y="241"/>
                  </a:moveTo>
                  <a:lnTo>
                    <a:pt x="121" y="241"/>
                  </a:lnTo>
                  <a:lnTo>
                    <a:pt x="121" y="241"/>
                  </a:lnTo>
                  <a:lnTo>
                    <a:pt x="97" y="239"/>
                  </a:lnTo>
                  <a:lnTo>
                    <a:pt x="73" y="233"/>
                  </a:lnTo>
                  <a:lnTo>
                    <a:pt x="54" y="220"/>
                  </a:lnTo>
                  <a:lnTo>
                    <a:pt x="35" y="206"/>
                  </a:lnTo>
                  <a:lnTo>
                    <a:pt x="21" y="187"/>
                  </a:lnTo>
                  <a:lnTo>
                    <a:pt x="11" y="168"/>
                  </a:lnTo>
                  <a:lnTo>
                    <a:pt x="3" y="144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95"/>
                  </a:lnTo>
                  <a:lnTo>
                    <a:pt x="11" y="73"/>
                  </a:lnTo>
                  <a:lnTo>
                    <a:pt x="21" y="51"/>
                  </a:lnTo>
                  <a:lnTo>
                    <a:pt x="35" y="35"/>
                  </a:lnTo>
                  <a:lnTo>
                    <a:pt x="54" y="19"/>
                  </a:lnTo>
                  <a:lnTo>
                    <a:pt x="73" y="8"/>
                  </a:lnTo>
                  <a:lnTo>
                    <a:pt x="97" y="3"/>
                  </a:lnTo>
                  <a:lnTo>
                    <a:pt x="121" y="0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50" y="3"/>
                  </a:lnTo>
                  <a:lnTo>
                    <a:pt x="771" y="8"/>
                  </a:lnTo>
                  <a:lnTo>
                    <a:pt x="793" y="19"/>
                  </a:lnTo>
                  <a:lnTo>
                    <a:pt x="809" y="35"/>
                  </a:lnTo>
                  <a:lnTo>
                    <a:pt x="825" y="51"/>
                  </a:lnTo>
                  <a:lnTo>
                    <a:pt x="836" y="73"/>
                  </a:lnTo>
                  <a:lnTo>
                    <a:pt x="841" y="95"/>
                  </a:lnTo>
                  <a:lnTo>
                    <a:pt x="844" y="119"/>
                  </a:lnTo>
                  <a:lnTo>
                    <a:pt x="844" y="119"/>
                  </a:lnTo>
                  <a:lnTo>
                    <a:pt x="841" y="144"/>
                  </a:lnTo>
                  <a:lnTo>
                    <a:pt x="836" y="168"/>
                  </a:lnTo>
                  <a:lnTo>
                    <a:pt x="825" y="187"/>
                  </a:lnTo>
                  <a:lnTo>
                    <a:pt x="809" y="206"/>
                  </a:lnTo>
                  <a:lnTo>
                    <a:pt x="793" y="220"/>
                  </a:lnTo>
                  <a:lnTo>
                    <a:pt x="771" y="233"/>
                  </a:lnTo>
                  <a:lnTo>
                    <a:pt x="750" y="239"/>
                  </a:lnTo>
                  <a:lnTo>
                    <a:pt x="726" y="241"/>
                  </a:lnTo>
                  <a:lnTo>
                    <a:pt x="726" y="241"/>
                  </a:lnTo>
                  <a:close/>
                  <a:moveTo>
                    <a:pt x="121" y="41"/>
                  </a:moveTo>
                  <a:lnTo>
                    <a:pt x="121" y="41"/>
                  </a:lnTo>
                  <a:lnTo>
                    <a:pt x="105" y="43"/>
                  </a:lnTo>
                  <a:lnTo>
                    <a:pt x="91" y="49"/>
                  </a:lnTo>
                  <a:lnTo>
                    <a:pt x="78" y="54"/>
                  </a:lnTo>
                  <a:lnTo>
                    <a:pt x="64" y="65"/>
                  </a:lnTo>
                  <a:lnTo>
                    <a:pt x="56" y="76"/>
                  </a:lnTo>
                  <a:lnTo>
                    <a:pt x="48" y="89"/>
                  </a:lnTo>
                  <a:lnTo>
                    <a:pt x="46" y="106"/>
                  </a:lnTo>
                  <a:lnTo>
                    <a:pt x="43" y="119"/>
                  </a:lnTo>
                  <a:lnTo>
                    <a:pt x="43" y="119"/>
                  </a:lnTo>
                  <a:lnTo>
                    <a:pt x="46" y="136"/>
                  </a:lnTo>
                  <a:lnTo>
                    <a:pt x="48" y="152"/>
                  </a:lnTo>
                  <a:lnTo>
                    <a:pt x="56" y="163"/>
                  </a:lnTo>
                  <a:lnTo>
                    <a:pt x="64" y="176"/>
                  </a:lnTo>
                  <a:lnTo>
                    <a:pt x="78" y="184"/>
                  </a:lnTo>
                  <a:lnTo>
                    <a:pt x="91" y="192"/>
                  </a:lnTo>
                  <a:lnTo>
                    <a:pt x="105" y="198"/>
                  </a:lnTo>
                  <a:lnTo>
                    <a:pt x="121" y="198"/>
                  </a:lnTo>
                  <a:lnTo>
                    <a:pt x="726" y="198"/>
                  </a:lnTo>
                  <a:lnTo>
                    <a:pt x="726" y="198"/>
                  </a:lnTo>
                  <a:lnTo>
                    <a:pt x="739" y="198"/>
                  </a:lnTo>
                  <a:lnTo>
                    <a:pt x="755" y="192"/>
                  </a:lnTo>
                  <a:lnTo>
                    <a:pt x="769" y="184"/>
                  </a:lnTo>
                  <a:lnTo>
                    <a:pt x="779" y="176"/>
                  </a:lnTo>
                  <a:lnTo>
                    <a:pt x="790" y="163"/>
                  </a:lnTo>
                  <a:lnTo>
                    <a:pt x="796" y="152"/>
                  </a:lnTo>
                  <a:lnTo>
                    <a:pt x="801" y="136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1" y="106"/>
                  </a:lnTo>
                  <a:lnTo>
                    <a:pt x="796" y="89"/>
                  </a:lnTo>
                  <a:lnTo>
                    <a:pt x="790" y="76"/>
                  </a:lnTo>
                  <a:lnTo>
                    <a:pt x="779" y="65"/>
                  </a:lnTo>
                  <a:lnTo>
                    <a:pt x="769" y="54"/>
                  </a:lnTo>
                  <a:lnTo>
                    <a:pt x="755" y="49"/>
                  </a:lnTo>
                  <a:lnTo>
                    <a:pt x="739" y="43"/>
                  </a:lnTo>
                  <a:lnTo>
                    <a:pt x="726" y="41"/>
                  </a:lnTo>
                  <a:lnTo>
                    <a:pt x="12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42" name="Freeform 382">
              <a:extLst>
                <a:ext uri="{FF2B5EF4-FFF2-40B4-BE49-F238E27FC236}">
                  <a16:creationId xmlns:a16="http://schemas.microsoft.com/office/drawing/2014/main" id="{23EB3EE9-6204-FB2C-F5A8-37BF0D53C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8039" y="11441113"/>
              <a:ext cx="669925" cy="319088"/>
            </a:xfrm>
            <a:custGeom>
              <a:avLst/>
              <a:gdLst>
                <a:gd name="T0" fmla="*/ 401 w 422"/>
                <a:gd name="T1" fmla="*/ 201 h 201"/>
                <a:gd name="T2" fmla="*/ 22 w 422"/>
                <a:gd name="T3" fmla="*/ 201 h 201"/>
                <a:gd name="T4" fmla="*/ 22 w 422"/>
                <a:gd name="T5" fmla="*/ 201 h 201"/>
                <a:gd name="T6" fmla="*/ 14 w 422"/>
                <a:gd name="T7" fmla="*/ 201 h 201"/>
                <a:gd name="T8" fmla="*/ 6 w 422"/>
                <a:gd name="T9" fmla="*/ 195 h 201"/>
                <a:gd name="T10" fmla="*/ 0 w 422"/>
                <a:gd name="T11" fmla="*/ 190 h 201"/>
                <a:gd name="T12" fmla="*/ 0 w 422"/>
                <a:gd name="T13" fmla="*/ 182 h 201"/>
                <a:gd name="T14" fmla="*/ 0 w 422"/>
                <a:gd name="T15" fmla="*/ 19 h 201"/>
                <a:gd name="T16" fmla="*/ 0 w 422"/>
                <a:gd name="T17" fmla="*/ 19 h 201"/>
                <a:gd name="T18" fmla="*/ 0 w 422"/>
                <a:gd name="T19" fmla="*/ 11 h 201"/>
                <a:gd name="T20" fmla="*/ 6 w 422"/>
                <a:gd name="T21" fmla="*/ 5 h 201"/>
                <a:gd name="T22" fmla="*/ 14 w 422"/>
                <a:gd name="T23" fmla="*/ 0 h 201"/>
                <a:gd name="T24" fmla="*/ 22 w 422"/>
                <a:gd name="T25" fmla="*/ 0 h 201"/>
                <a:gd name="T26" fmla="*/ 401 w 422"/>
                <a:gd name="T27" fmla="*/ 0 h 201"/>
                <a:gd name="T28" fmla="*/ 401 w 422"/>
                <a:gd name="T29" fmla="*/ 0 h 201"/>
                <a:gd name="T30" fmla="*/ 409 w 422"/>
                <a:gd name="T31" fmla="*/ 0 h 201"/>
                <a:gd name="T32" fmla="*/ 414 w 422"/>
                <a:gd name="T33" fmla="*/ 5 h 201"/>
                <a:gd name="T34" fmla="*/ 420 w 422"/>
                <a:gd name="T35" fmla="*/ 11 h 201"/>
                <a:gd name="T36" fmla="*/ 422 w 422"/>
                <a:gd name="T37" fmla="*/ 19 h 201"/>
                <a:gd name="T38" fmla="*/ 422 w 422"/>
                <a:gd name="T39" fmla="*/ 182 h 201"/>
                <a:gd name="T40" fmla="*/ 422 w 422"/>
                <a:gd name="T41" fmla="*/ 182 h 201"/>
                <a:gd name="T42" fmla="*/ 420 w 422"/>
                <a:gd name="T43" fmla="*/ 190 h 201"/>
                <a:gd name="T44" fmla="*/ 414 w 422"/>
                <a:gd name="T45" fmla="*/ 195 h 201"/>
                <a:gd name="T46" fmla="*/ 409 w 422"/>
                <a:gd name="T47" fmla="*/ 201 h 201"/>
                <a:gd name="T48" fmla="*/ 401 w 422"/>
                <a:gd name="T49" fmla="*/ 201 h 201"/>
                <a:gd name="T50" fmla="*/ 401 w 422"/>
                <a:gd name="T51" fmla="*/ 201 h 201"/>
                <a:gd name="T52" fmla="*/ 43 w 422"/>
                <a:gd name="T53" fmla="*/ 160 h 201"/>
                <a:gd name="T54" fmla="*/ 379 w 422"/>
                <a:gd name="T55" fmla="*/ 160 h 201"/>
                <a:gd name="T56" fmla="*/ 379 w 422"/>
                <a:gd name="T57" fmla="*/ 41 h 201"/>
                <a:gd name="T58" fmla="*/ 43 w 422"/>
                <a:gd name="T59" fmla="*/ 41 h 201"/>
                <a:gd name="T60" fmla="*/ 43 w 422"/>
                <a:gd name="T61" fmla="*/ 16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2" h="201">
                  <a:moveTo>
                    <a:pt x="401" y="201"/>
                  </a:moveTo>
                  <a:lnTo>
                    <a:pt x="22" y="201"/>
                  </a:lnTo>
                  <a:lnTo>
                    <a:pt x="22" y="201"/>
                  </a:lnTo>
                  <a:lnTo>
                    <a:pt x="14" y="201"/>
                  </a:lnTo>
                  <a:lnTo>
                    <a:pt x="6" y="195"/>
                  </a:lnTo>
                  <a:lnTo>
                    <a:pt x="0" y="190"/>
                  </a:lnTo>
                  <a:lnTo>
                    <a:pt x="0" y="18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6" y="5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9" y="0"/>
                  </a:lnTo>
                  <a:lnTo>
                    <a:pt x="414" y="5"/>
                  </a:lnTo>
                  <a:lnTo>
                    <a:pt x="420" y="11"/>
                  </a:lnTo>
                  <a:lnTo>
                    <a:pt x="422" y="19"/>
                  </a:lnTo>
                  <a:lnTo>
                    <a:pt x="422" y="182"/>
                  </a:lnTo>
                  <a:lnTo>
                    <a:pt x="422" y="182"/>
                  </a:lnTo>
                  <a:lnTo>
                    <a:pt x="420" y="190"/>
                  </a:lnTo>
                  <a:lnTo>
                    <a:pt x="414" y="195"/>
                  </a:lnTo>
                  <a:lnTo>
                    <a:pt x="409" y="201"/>
                  </a:lnTo>
                  <a:lnTo>
                    <a:pt x="401" y="201"/>
                  </a:lnTo>
                  <a:lnTo>
                    <a:pt x="401" y="201"/>
                  </a:lnTo>
                  <a:close/>
                  <a:moveTo>
                    <a:pt x="43" y="160"/>
                  </a:moveTo>
                  <a:lnTo>
                    <a:pt x="379" y="160"/>
                  </a:lnTo>
                  <a:lnTo>
                    <a:pt x="379" y="41"/>
                  </a:lnTo>
                  <a:lnTo>
                    <a:pt x="43" y="41"/>
                  </a:lnTo>
                  <a:lnTo>
                    <a:pt x="43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43" name="Freeform 383">
              <a:extLst>
                <a:ext uri="{FF2B5EF4-FFF2-40B4-BE49-F238E27FC236}">
                  <a16:creationId xmlns:a16="http://schemas.microsoft.com/office/drawing/2014/main" id="{216CA402-84AC-8D31-8576-7D1ED4F8F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28114" y="10088563"/>
              <a:ext cx="2006600" cy="1417638"/>
            </a:xfrm>
            <a:custGeom>
              <a:avLst/>
              <a:gdLst>
                <a:gd name="T0" fmla="*/ 62 w 1264"/>
                <a:gd name="T1" fmla="*/ 893 h 893"/>
                <a:gd name="T2" fmla="*/ 51 w 1264"/>
                <a:gd name="T3" fmla="*/ 893 h 893"/>
                <a:gd name="T4" fmla="*/ 27 w 1264"/>
                <a:gd name="T5" fmla="*/ 882 h 893"/>
                <a:gd name="T6" fmla="*/ 11 w 1264"/>
                <a:gd name="T7" fmla="*/ 865 h 893"/>
                <a:gd name="T8" fmla="*/ 3 w 1264"/>
                <a:gd name="T9" fmla="*/ 844 h 893"/>
                <a:gd name="T10" fmla="*/ 0 w 1264"/>
                <a:gd name="T11" fmla="*/ 63 h 893"/>
                <a:gd name="T12" fmla="*/ 3 w 1264"/>
                <a:gd name="T13" fmla="*/ 52 h 893"/>
                <a:gd name="T14" fmla="*/ 11 w 1264"/>
                <a:gd name="T15" fmla="*/ 27 h 893"/>
                <a:gd name="T16" fmla="*/ 27 w 1264"/>
                <a:gd name="T17" fmla="*/ 11 h 893"/>
                <a:gd name="T18" fmla="*/ 51 w 1264"/>
                <a:gd name="T19" fmla="*/ 3 h 893"/>
                <a:gd name="T20" fmla="*/ 1202 w 1264"/>
                <a:gd name="T21" fmla="*/ 0 h 893"/>
                <a:gd name="T22" fmla="*/ 1215 w 1264"/>
                <a:gd name="T23" fmla="*/ 3 h 893"/>
                <a:gd name="T24" fmla="*/ 1237 w 1264"/>
                <a:gd name="T25" fmla="*/ 11 h 893"/>
                <a:gd name="T26" fmla="*/ 1253 w 1264"/>
                <a:gd name="T27" fmla="*/ 27 h 893"/>
                <a:gd name="T28" fmla="*/ 1264 w 1264"/>
                <a:gd name="T29" fmla="*/ 52 h 893"/>
                <a:gd name="T30" fmla="*/ 1264 w 1264"/>
                <a:gd name="T31" fmla="*/ 830 h 893"/>
                <a:gd name="T32" fmla="*/ 1264 w 1264"/>
                <a:gd name="T33" fmla="*/ 844 h 893"/>
                <a:gd name="T34" fmla="*/ 1253 w 1264"/>
                <a:gd name="T35" fmla="*/ 865 h 893"/>
                <a:gd name="T36" fmla="*/ 1237 w 1264"/>
                <a:gd name="T37" fmla="*/ 882 h 893"/>
                <a:gd name="T38" fmla="*/ 1215 w 1264"/>
                <a:gd name="T39" fmla="*/ 893 h 893"/>
                <a:gd name="T40" fmla="*/ 1202 w 1264"/>
                <a:gd name="T41" fmla="*/ 893 h 893"/>
                <a:gd name="T42" fmla="*/ 62 w 1264"/>
                <a:gd name="T43" fmla="*/ 44 h 893"/>
                <a:gd name="T44" fmla="*/ 49 w 1264"/>
                <a:gd name="T45" fmla="*/ 49 h 893"/>
                <a:gd name="T46" fmla="*/ 43 w 1264"/>
                <a:gd name="T47" fmla="*/ 63 h 893"/>
                <a:gd name="T48" fmla="*/ 43 w 1264"/>
                <a:gd name="T49" fmla="*/ 830 h 893"/>
                <a:gd name="T50" fmla="*/ 49 w 1264"/>
                <a:gd name="T51" fmla="*/ 844 h 893"/>
                <a:gd name="T52" fmla="*/ 62 w 1264"/>
                <a:gd name="T53" fmla="*/ 852 h 893"/>
                <a:gd name="T54" fmla="*/ 1202 w 1264"/>
                <a:gd name="T55" fmla="*/ 852 h 893"/>
                <a:gd name="T56" fmla="*/ 1215 w 1264"/>
                <a:gd name="T57" fmla="*/ 844 h 893"/>
                <a:gd name="T58" fmla="*/ 1221 w 1264"/>
                <a:gd name="T59" fmla="*/ 830 h 893"/>
                <a:gd name="T60" fmla="*/ 1221 w 1264"/>
                <a:gd name="T61" fmla="*/ 63 h 893"/>
                <a:gd name="T62" fmla="*/ 1215 w 1264"/>
                <a:gd name="T63" fmla="*/ 49 h 893"/>
                <a:gd name="T64" fmla="*/ 1202 w 1264"/>
                <a:gd name="T65" fmla="*/ 44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4" h="893">
                  <a:moveTo>
                    <a:pt x="1202" y="893"/>
                  </a:moveTo>
                  <a:lnTo>
                    <a:pt x="62" y="893"/>
                  </a:lnTo>
                  <a:lnTo>
                    <a:pt x="62" y="893"/>
                  </a:lnTo>
                  <a:lnTo>
                    <a:pt x="51" y="893"/>
                  </a:lnTo>
                  <a:lnTo>
                    <a:pt x="38" y="890"/>
                  </a:lnTo>
                  <a:lnTo>
                    <a:pt x="27" y="882"/>
                  </a:lnTo>
                  <a:lnTo>
                    <a:pt x="19" y="876"/>
                  </a:lnTo>
                  <a:lnTo>
                    <a:pt x="11" y="865"/>
                  </a:lnTo>
                  <a:lnTo>
                    <a:pt x="6" y="855"/>
                  </a:lnTo>
                  <a:lnTo>
                    <a:pt x="3" y="844"/>
                  </a:lnTo>
                  <a:lnTo>
                    <a:pt x="0" y="83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52"/>
                  </a:lnTo>
                  <a:lnTo>
                    <a:pt x="6" y="38"/>
                  </a:lnTo>
                  <a:lnTo>
                    <a:pt x="11" y="27"/>
                  </a:lnTo>
                  <a:lnTo>
                    <a:pt x="19" y="19"/>
                  </a:lnTo>
                  <a:lnTo>
                    <a:pt x="27" y="11"/>
                  </a:lnTo>
                  <a:lnTo>
                    <a:pt x="38" y="6"/>
                  </a:lnTo>
                  <a:lnTo>
                    <a:pt x="51" y="3"/>
                  </a:lnTo>
                  <a:lnTo>
                    <a:pt x="6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215" y="3"/>
                  </a:lnTo>
                  <a:lnTo>
                    <a:pt x="1226" y="6"/>
                  </a:lnTo>
                  <a:lnTo>
                    <a:pt x="1237" y="11"/>
                  </a:lnTo>
                  <a:lnTo>
                    <a:pt x="1247" y="19"/>
                  </a:lnTo>
                  <a:lnTo>
                    <a:pt x="1253" y="27"/>
                  </a:lnTo>
                  <a:lnTo>
                    <a:pt x="1261" y="38"/>
                  </a:lnTo>
                  <a:lnTo>
                    <a:pt x="1264" y="52"/>
                  </a:lnTo>
                  <a:lnTo>
                    <a:pt x="1264" y="63"/>
                  </a:lnTo>
                  <a:lnTo>
                    <a:pt x="1264" y="830"/>
                  </a:lnTo>
                  <a:lnTo>
                    <a:pt x="1264" y="830"/>
                  </a:lnTo>
                  <a:lnTo>
                    <a:pt x="1264" y="844"/>
                  </a:lnTo>
                  <a:lnTo>
                    <a:pt x="1261" y="855"/>
                  </a:lnTo>
                  <a:lnTo>
                    <a:pt x="1253" y="865"/>
                  </a:lnTo>
                  <a:lnTo>
                    <a:pt x="1247" y="876"/>
                  </a:lnTo>
                  <a:lnTo>
                    <a:pt x="1237" y="882"/>
                  </a:lnTo>
                  <a:lnTo>
                    <a:pt x="1226" y="890"/>
                  </a:lnTo>
                  <a:lnTo>
                    <a:pt x="1215" y="893"/>
                  </a:lnTo>
                  <a:lnTo>
                    <a:pt x="1202" y="893"/>
                  </a:lnTo>
                  <a:lnTo>
                    <a:pt x="1202" y="893"/>
                  </a:lnTo>
                  <a:close/>
                  <a:moveTo>
                    <a:pt x="62" y="44"/>
                  </a:moveTo>
                  <a:lnTo>
                    <a:pt x="62" y="44"/>
                  </a:lnTo>
                  <a:lnTo>
                    <a:pt x="54" y="46"/>
                  </a:lnTo>
                  <a:lnTo>
                    <a:pt x="49" y="49"/>
                  </a:lnTo>
                  <a:lnTo>
                    <a:pt x="46" y="55"/>
                  </a:lnTo>
                  <a:lnTo>
                    <a:pt x="43" y="63"/>
                  </a:lnTo>
                  <a:lnTo>
                    <a:pt x="43" y="830"/>
                  </a:lnTo>
                  <a:lnTo>
                    <a:pt x="43" y="830"/>
                  </a:lnTo>
                  <a:lnTo>
                    <a:pt x="46" y="838"/>
                  </a:lnTo>
                  <a:lnTo>
                    <a:pt x="49" y="844"/>
                  </a:lnTo>
                  <a:lnTo>
                    <a:pt x="54" y="849"/>
                  </a:lnTo>
                  <a:lnTo>
                    <a:pt x="62" y="852"/>
                  </a:lnTo>
                  <a:lnTo>
                    <a:pt x="1202" y="852"/>
                  </a:lnTo>
                  <a:lnTo>
                    <a:pt x="1202" y="852"/>
                  </a:lnTo>
                  <a:lnTo>
                    <a:pt x="1210" y="849"/>
                  </a:lnTo>
                  <a:lnTo>
                    <a:pt x="1215" y="844"/>
                  </a:lnTo>
                  <a:lnTo>
                    <a:pt x="1221" y="838"/>
                  </a:lnTo>
                  <a:lnTo>
                    <a:pt x="1221" y="830"/>
                  </a:lnTo>
                  <a:lnTo>
                    <a:pt x="1221" y="63"/>
                  </a:lnTo>
                  <a:lnTo>
                    <a:pt x="1221" y="63"/>
                  </a:lnTo>
                  <a:lnTo>
                    <a:pt x="1221" y="55"/>
                  </a:lnTo>
                  <a:lnTo>
                    <a:pt x="1215" y="49"/>
                  </a:lnTo>
                  <a:lnTo>
                    <a:pt x="1210" y="46"/>
                  </a:lnTo>
                  <a:lnTo>
                    <a:pt x="1202" y="44"/>
                  </a:lnTo>
                  <a:lnTo>
                    <a:pt x="6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44" name="Freeform 384">
              <a:extLst>
                <a:ext uri="{FF2B5EF4-FFF2-40B4-BE49-F238E27FC236}">
                  <a16:creationId xmlns:a16="http://schemas.microsoft.com/office/drawing/2014/main" id="{667D5F97-697E-E3E1-D03B-78F08FE46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07501" y="10261601"/>
              <a:ext cx="1651000" cy="1076325"/>
            </a:xfrm>
            <a:custGeom>
              <a:avLst/>
              <a:gdLst>
                <a:gd name="T0" fmla="*/ 1019 w 1040"/>
                <a:gd name="T1" fmla="*/ 678 h 678"/>
                <a:gd name="T2" fmla="*/ 22 w 1040"/>
                <a:gd name="T3" fmla="*/ 678 h 678"/>
                <a:gd name="T4" fmla="*/ 22 w 1040"/>
                <a:gd name="T5" fmla="*/ 678 h 678"/>
                <a:gd name="T6" fmla="*/ 11 w 1040"/>
                <a:gd name="T7" fmla="*/ 675 h 678"/>
                <a:gd name="T8" fmla="*/ 6 w 1040"/>
                <a:gd name="T9" fmla="*/ 672 h 678"/>
                <a:gd name="T10" fmla="*/ 0 w 1040"/>
                <a:gd name="T11" fmla="*/ 664 h 678"/>
                <a:gd name="T12" fmla="*/ 0 w 1040"/>
                <a:gd name="T13" fmla="*/ 656 h 678"/>
                <a:gd name="T14" fmla="*/ 0 w 1040"/>
                <a:gd name="T15" fmla="*/ 21 h 678"/>
                <a:gd name="T16" fmla="*/ 0 w 1040"/>
                <a:gd name="T17" fmla="*/ 21 h 678"/>
                <a:gd name="T18" fmla="*/ 0 w 1040"/>
                <a:gd name="T19" fmla="*/ 11 h 678"/>
                <a:gd name="T20" fmla="*/ 6 w 1040"/>
                <a:gd name="T21" fmla="*/ 5 h 678"/>
                <a:gd name="T22" fmla="*/ 11 w 1040"/>
                <a:gd name="T23" fmla="*/ 0 h 678"/>
                <a:gd name="T24" fmla="*/ 22 w 1040"/>
                <a:gd name="T25" fmla="*/ 0 h 678"/>
                <a:gd name="T26" fmla="*/ 1019 w 1040"/>
                <a:gd name="T27" fmla="*/ 0 h 678"/>
                <a:gd name="T28" fmla="*/ 1019 w 1040"/>
                <a:gd name="T29" fmla="*/ 0 h 678"/>
                <a:gd name="T30" fmla="*/ 1027 w 1040"/>
                <a:gd name="T31" fmla="*/ 0 h 678"/>
                <a:gd name="T32" fmla="*/ 1035 w 1040"/>
                <a:gd name="T33" fmla="*/ 5 h 678"/>
                <a:gd name="T34" fmla="*/ 1038 w 1040"/>
                <a:gd name="T35" fmla="*/ 11 h 678"/>
                <a:gd name="T36" fmla="*/ 1040 w 1040"/>
                <a:gd name="T37" fmla="*/ 21 h 678"/>
                <a:gd name="T38" fmla="*/ 1040 w 1040"/>
                <a:gd name="T39" fmla="*/ 656 h 678"/>
                <a:gd name="T40" fmla="*/ 1040 w 1040"/>
                <a:gd name="T41" fmla="*/ 656 h 678"/>
                <a:gd name="T42" fmla="*/ 1038 w 1040"/>
                <a:gd name="T43" fmla="*/ 664 h 678"/>
                <a:gd name="T44" fmla="*/ 1035 w 1040"/>
                <a:gd name="T45" fmla="*/ 672 h 678"/>
                <a:gd name="T46" fmla="*/ 1027 w 1040"/>
                <a:gd name="T47" fmla="*/ 675 h 678"/>
                <a:gd name="T48" fmla="*/ 1019 w 1040"/>
                <a:gd name="T49" fmla="*/ 678 h 678"/>
                <a:gd name="T50" fmla="*/ 1019 w 1040"/>
                <a:gd name="T51" fmla="*/ 678 h 678"/>
                <a:gd name="T52" fmla="*/ 41 w 1040"/>
                <a:gd name="T53" fmla="*/ 634 h 678"/>
                <a:gd name="T54" fmla="*/ 997 w 1040"/>
                <a:gd name="T55" fmla="*/ 634 h 678"/>
                <a:gd name="T56" fmla="*/ 997 w 1040"/>
                <a:gd name="T57" fmla="*/ 40 h 678"/>
                <a:gd name="T58" fmla="*/ 41 w 1040"/>
                <a:gd name="T59" fmla="*/ 40 h 678"/>
                <a:gd name="T60" fmla="*/ 41 w 1040"/>
                <a:gd name="T61" fmla="*/ 634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0" h="678">
                  <a:moveTo>
                    <a:pt x="1019" y="678"/>
                  </a:moveTo>
                  <a:lnTo>
                    <a:pt x="22" y="678"/>
                  </a:lnTo>
                  <a:lnTo>
                    <a:pt x="22" y="678"/>
                  </a:lnTo>
                  <a:lnTo>
                    <a:pt x="11" y="675"/>
                  </a:lnTo>
                  <a:lnTo>
                    <a:pt x="6" y="672"/>
                  </a:lnTo>
                  <a:lnTo>
                    <a:pt x="0" y="664"/>
                  </a:lnTo>
                  <a:lnTo>
                    <a:pt x="0" y="65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6" y="5"/>
                  </a:lnTo>
                  <a:lnTo>
                    <a:pt x="11" y="0"/>
                  </a:lnTo>
                  <a:lnTo>
                    <a:pt x="22" y="0"/>
                  </a:lnTo>
                  <a:lnTo>
                    <a:pt x="1019" y="0"/>
                  </a:lnTo>
                  <a:lnTo>
                    <a:pt x="1019" y="0"/>
                  </a:lnTo>
                  <a:lnTo>
                    <a:pt x="1027" y="0"/>
                  </a:lnTo>
                  <a:lnTo>
                    <a:pt x="1035" y="5"/>
                  </a:lnTo>
                  <a:lnTo>
                    <a:pt x="1038" y="11"/>
                  </a:lnTo>
                  <a:lnTo>
                    <a:pt x="1040" y="21"/>
                  </a:lnTo>
                  <a:lnTo>
                    <a:pt x="1040" y="656"/>
                  </a:lnTo>
                  <a:lnTo>
                    <a:pt x="1040" y="656"/>
                  </a:lnTo>
                  <a:lnTo>
                    <a:pt x="1038" y="664"/>
                  </a:lnTo>
                  <a:lnTo>
                    <a:pt x="1035" y="672"/>
                  </a:lnTo>
                  <a:lnTo>
                    <a:pt x="1027" y="675"/>
                  </a:lnTo>
                  <a:lnTo>
                    <a:pt x="1019" y="678"/>
                  </a:lnTo>
                  <a:lnTo>
                    <a:pt x="1019" y="678"/>
                  </a:lnTo>
                  <a:close/>
                  <a:moveTo>
                    <a:pt x="41" y="634"/>
                  </a:moveTo>
                  <a:lnTo>
                    <a:pt x="997" y="634"/>
                  </a:lnTo>
                  <a:lnTo>
                    <a:pt x="997" y="40"/>
                  </a:lnTo>
                  <a:lnTo>
                    <a:pt x="41" y="40"/>
                  </a:lnTo>
                  <a:lnTo>
                    <a:pt x="41" y="6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  <p:sp>
          <p:nvSpPr>
            <p:cNvPr id="345" name="Freeform 385">
              <a:extLst>
                <a:ext uri="{FF2B5EF4-FFF2-40B4-BE49-F238E27FC236}">
                  <a16:creationId xmlns:a16="http://schemas.microsoft.com/office/drawing/2014/main" id="{F5F8D059-04AF-C84E-73C7-5553E4716B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6976" y="10390188"/>
              <a:ext cx="358775" cy="361950"/>
            </a:xfrm>
            <a:custGeom>
              <a:avLst/>
              <a:gdLst>
                <a:gd name="T0" fmla="*/ 137 w 226"/>
                <a:gd name="T1" fmla="*/ 228 h 228"/>
                <a:gd name="T2" fmla="*/ 129 w 226"/>
                <a:gd name="T3" fmla="*/ 225 h 228"/>
                <a:gd name="T4" fmla="*/ 118 w 226"/>
                <a:gd name="T5" fmla="*/ 214 h 228"/>
                <a:gd name="T6" fmla="*/ 115 w 226"/>
                <a:gd name="T7" fmla="*/ 206 h 228"/>
                <a:gd name="T8" fmla="*/ 107 w 226"/>
                <a:gd name="T9" fmla="*/ 168 h 228"/>
                <a:gd name="T10" fmla="*/ 89 w 226"/>
                <a:gd name="T11" fmla="*/ 138 h 228"/>
                <a:gd name="T12" fmla="*/ 59 w 226"/>
                <a:gd name="T13" fmla="*/ 119 h 228"/>
                <a:gd name="T14" fmla="*/ 21 w 226"/>
                <a:gd name="T15" fmla="*/ 111 h 228"/>
                <a:gd name="T16" fmla="*/ 13 w 226"/>
                <a:gd name="T17" fmla="*/ 109 h 228"/>
                <a:gd name="T18" fmla="*/ 3 w 226"/>
                <a:gd name="T19" fmla="*/ 98 h 228"/>
                <a:gd name="T20" fmla="*/ 0 w 226"/>
                <a:gd name="T21" fmla="*/ 22 h 228"/>
                <a:gd name="T22" fmla="*/ 3 w 226"/>
                <a:gd name="T23" fmla="*/ 14 h 228"/>
                <a:gd name="T24" fmla="*/ 13 w 226"/>
                <a:gd name="T25" fmla="*/ 3 h 228"/>
                <a:gd name="T26" fmla="*/ 21 w 226"/>
                <a:gd name="T27" fmla="*/ 0 h 228"/>
                <a:gd name="T28" fmla="*/ 62 w 226"/>
                <a:gd name="T29" fmla="*/ 6 h 228"/>
                <a:gd name="T30" fmla="*/ 102 w 226"/>
                <a:gd name="T31" fmla="*/ 16 h 228"/>
                <a:gd name="T32" fmla="*/ 137 w 226"/>
                <a:gd name="T33" fmla="*/ 35 h 228"/>
                <a:gd name="T34" fmla="*/ 167 w 226"/>
                <a:gd name="T35" fmla="*/ 60 h 228"/>
                <a:gd name="T36" fmla="*/ 191 w 226"/>
                <a:gd name="T37" fmla="*/ 92 h 228"/>
                <a:gd name="T38" fmla="*/ 210 w 226"/>
                <a:gd name="T39" fmla="*/ 125 h 228"/>
                <a:gd name="T40" fmla="*/ 223 w 226"/>
                <a:gd name="T41" fmla="*/ 166 h 228"/>
                <a:gd name="T42" fmla="*/ 226 w 226"/>
                <a:gd name="T43" fmla="*/ 206 h 228"/>
                <a:gd name="T44" fmla="*/ 226 w 226"/>
                <a:gd name="T45" fmla="*/ 214 h 228"/>
                <a:gd name="T46" fmla="*/ 212 w 226"/>
                <a:gd name="T47" fmla="*/ 225 h 228"/>
                <a:gd name="T48" fmla="*/ 204 w 226"/>
                <a:gd name="T49" fmla="*/ 228 h 228"/>
                <a:gd name="T50" fmla="*/ 183 w 226"/>
                <a:gd name="T51" fmla="*/ 185 h 228"/>
                <a:gd name="T52" fmla="*/ 177 w 226"/>
                <a:gd name="T53" fmla="*/ 157 h 228"/>
                <a:gd name="T54" fmla="*/ 153 w 226"/>
                <a:gd name="T55" fmla="*/ 111 h 228"/>
                <a:gd name="T56" fmla="*/ 115 w 226"/>
                <a:gd name="T57" fmla="*/ 73 h 228"/>
                <a:gd name="T58" fmla="*/ 70 w 226"/>
                <a:gd name="T59" fmla="*/ 49 h 228"/>
                <a:gd name="T60" fmla="*/ 43 w 226"/>
                <a:gd name="T61" fmla="*/ 71 h 228"/>
                <a:gd name="T62" fmla="*/ 64 w 226"/>
                <a:gd name="T63" fmla="*/ 76 h 228"/>
                <a:gd name="T64" fmla="*/ 102 w 226"/>
                <a:gd name="T65" fmla="*/ 95 h 228"/>
                <a:gd name="T66" fmla="*/ 132 w 226"/>
                <a:gd name="T67" fmla="*/ 125 h 228"/>
                <a:gd name="T68" fmla="*/ 153 w 226"/>
                <a:gd name="T69" fmla="*/ 163 h 228"/>
                <a:gd name="T70" fmla="*/ 158 w 226"/>
                <a:gd name="T71" fmla="*/ 18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6" h="228">
                  <a:moveTo>
                    <a:pt x="204" y="228"/>
                  </a:moveTo>
                  <a:lnTo>
                    <a:pt x="137" y="228"/>
                  </a:lnTo>
                  <a:lnTo>
                    <a:pt x="137" y="228"/>
                  </a:lnTo>
                  <a:lnTo>
                    <a:pt x="129" y="225"/>
                  </a:lnTo>
                  <a:lnTo>
                    <a:pt x="124" y="223"/>
                  </a:lnTo>
                  <a:lnTo>
                    <a:pt x="118" y="214"/>
                  </a:lnTo>
                  <a:lnTo>
                    <a:pt x="115" y="206"/>
                  </a:lnTo>
                  <a:lnTo>
                    <a:pt x="115" y="206"/>
                  </a:lnTo>
                  <a:lnTo>
                    <a:pt x="115" y="187"/>
                  </a:lnTo>
                  <a:lnTo>
                    <a:pt x="107" y="168"/>
                  </a:lnTo>
                  <a:lnTo>
                    <a:pt x="99" y="152"/>
                  </a:lnTo>
                  <a:lnTo>
                    <a:pt x="89" y="138"/>
                  </a:lnTo>
                  <a:lnTo>
                    <a:pt x="75" y="128"/>
                  </a:lnTo>
                  <a:lnTo>
                    <a:pt x="59" y="119"/>
                  </a:lnTo>
                  <a:lnTo>
                    <a:pt x="40" y="114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3" y="109"/>
                  </a:lnTo>
                  <a:lnTo>
                    <a:pt x="5" y="106"/>
                  </a:lnTo>
                  <a:lnTo>
                    <a:pt x="3" y="98"/>
                  </a:lnTo>
                  <a:lnTo>
                    <a:pt x="0" y="9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5" y="6"/>
                  </a:lnTo>
                  <a:lnTo>
                    <a:pt x="13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43" y="0"/>
                  </a:lnTo>
                  <a:lnTo>
                    <a:pt x="62" y="6"/>
                  </a:lnTo>
                  <a:lnTo>
                    <a:pt x="83" y="8"/>
                  </a:lnTo>
                  <a:lnTo>
                    <a:pt x="102" y="16"/>
                  </a:lnTo>
                  <a:lnTo>
                    <a:pt x="118" y="25"/>
                  </a:lnTo>
                  <a:lnTo>
                    <a:pt x="137" y="35"/>
                  </a:lnTo>
                  <a:lnTo>
                    <a:pt x="150" y="46"/>
                  </a:lnTo>
                  <a:lnTo>
                    <a:pt x="167" y="60"/>
                  </a:lnTo>
                  <a:lnTo>
                    <a:pt x="180" y="76"/>
                  </a:lnTo>
                  <a:lnTo>
                    <a:pt x="191" y="92"/>
                  </a:lnTo>
                  <a:lnTo>
                    <a:pt x="201" y="109"/>
                  </a:lnTo>
                  <a:lnTo>
                    <a:pt x="210" y="125"/>
                  </a:lnTo>
                  <a:lnTo>
                    <a:pt x="218" y="144"/>
                  </a:lnTo>
                  <a:lnTo>
                    <a:pt x="223" y="166"/>
                  </a:lnTo>
                  <a:lnTo>
                    <a:pt x="226" y="185"/>
                  </a:lnTo>
                  <a:lnTo>
                    <a:pt x="226" y="206"/>
                  </a:lnTo>
                  <a:lnTo>
                    <a:pt x="226" y="206"/>
                  </a:lnTo>
                  <a:lnTo>
                    <a:pt x="226" y="214"/>
                  </a:lnTo>
                  <a:lnTo>
                    <a:pt x="220" y="223"/>
                  </a:lnTo>
                  <a:lnTo>
                    <a:pt x="212" y="225"/>
                  </a:lnTo>
                  <a:lnTo>
                    <a:pt x="204" y="228"/>
                  </a:lnTo>
                  <a:lnTo>
                    <a:pt x="204" y="228"/>
                  </a:lnTo>
                  <a:close/>
                  <a:moveTo>
                    <a:pt x="158" y="185"/>
                  </a:moveTo>
                  <a:lnTo>
                    <a:pt x="183" y="185"/>
                  </a:lnTo>
                  <a:lnTo>
                    <a:pt x="183" y="185"/>
                  </a:lnTo>
                  <a:lnTo>
                    <a:pt x="177" y="157"/>
                  </a:lnTo>
                  <a:lnTo>
                    <a:pt x="167" y="133"/>
                  </a:lnTo>
                  <a:lnTo>
                    <a:pt x="153" y="111"/>
                  </a:lnTo>
                  <a:lnTo>
                    <a:pt x="137" y="90"/>
                  </a:lnTo>
                  <a:lnTo>
                    <a:pt x="115" y="73"/>
                  </a:lnTo>
                  <a:lnTo>
                    <a:pt x="94" y="60"/>
                  </a:lnTo>
                  <a:lnTo>
                    <a:pt x="70" y="49"/>
                  </a:lnTo>
                  <a:lnTo>
                    <a:pt x="43" y="44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64" y="76"/>
                  </a:lnTo>
                  <a:lnTo>
                    <a:pt x="83" y="84"/>
                  </a:lnTo>
                  <a:lnTo>
                    <a:pt x="102" y="95"/>
                  </a:lnTo>
                  <a:lnTo>
                    <a:pt x="118" y="109"/>
                  </a:lnTo>
                  <a:lnTo>
                    <a:pt x="132" y="125"/>
                  </a:lnTo>
                  <a:lnTo>
                    <a:pt x="145" y="144"/>
                  </a:lnTo>
                  <a:lnTo>
                    <a:pt x="153" y="163"/>
                  </a:lnTo>
                  <a:lnTo>
                    <a:pt x="158" y="185"/>
                  </a:lnTo>
                  <a:lnTo>
                    <a:pt x="158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923" tIns="12462" rIns="24923" bIns="12462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82"/>
            </a:p>
          </p:txBody>
        </p:sp>
      </p:grpSp>
    </p:spTree>
    <p:extLst>
      <p:ext uri="{BB962C8B-B14F-4D97-AF65-F5344CB8AC3E}">
        <p14:creationId xmlns:p14="http://schemas.microsoft.com/office/powerpoint/2010/main" val="155459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81;p32">
            <a:extLst>
              <a:ext uri="{FF2B5EF4-FFF2-40B4-BE49-F238E27FC236}">
                <a16:creationId xmlns:a16="http://schemas.microsoft.com/office/drawing/2014/main" id="{227C06A1-E812-DC57-0CC1-FC845F661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9" name="Google Shape;382;p32">
            <a:extLst>
              <a:ext uri="{FF2B5EF4-FFF2-40B4-BE49-F238E27FC236}">
                <a16:creationId xmlns:a16="http://schemas.microsoft.com/office/drawing/2014/main" id="{74684861-ACE7-D3DC-BA10-EC7D88DE0F6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 정보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1" name="그림 3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AABE77F-207C-2F6C-52C3-36CB844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5" y="1530932"/>
            <a:ext cx="3657268" cy="2197100"/>
          </a:xfrm>
          <a:prstGeom prst="rect">
            <a:avLst/>
          </a:prstGeom>
        </p:spPr>
      </p:pic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04F7E2D-E55C-920E-7256-3A9C56409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18817"/>
            <a:ext cx="4171236" cy="25058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FAF8D9-44B7-7F04-9E2A-7FBF734C8884}"/>
              </a:ext>
            </a:extLst>
          </p:cNvPr>
          <p:cNvSpPr txBox="1"/>
          <p:nvPr/>
        </p:nvSpPr>
        <p:spPr>
          <a:xfrm>
            <a:off x="1436270" y="3947954"/>
            <a:ext cx="2394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 시작화면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83504C-61E0-263C-D9A4-3C754BBB17EC}"/>
              </a:ext>
            </a:extLst>
          </p:cNvPr>
          <p:cNvSpPr txBox="1"/>
          <p:nvPr/>
        </p:nvSpPr>
        <p:spPr>
          <a:xfrm>
            <a:off x="5623475" y="3947953"/>
            <a:ext cx="206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회원가입 화면</a:t>
            </a:r>
          </a:p>
        </p:txBody>
      </p:sp>
    </p:spTree>
    <p:extLst>
      <p:ext uri="{BB962C8B-B14F-4D97-AF65-F5344CB8AC3E}">
        <p14:creationId xmlns:p14="http://schemas.microsoft.com/office/powerpoint/2010/main" val="355935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81;p32">
            <a:extLst>
              <a:ext uri="{FF2B5EF4-FFF2-40B4-BE49-F238E27FC236}">
                <a16:creationId xmlns:a16="http://schemas.microsoft.com/office/drawing/2014/main" id="{227C06A1-E812-DC57-0CC1-FC845F661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9" name="Google Shape;382;p32">
            <a:extLst>
              <a:ext uri="{FF2B5EF4-FFF2-40B4-BE49-F238E27FC236}">
                <a16:creationId xmlns:a16="http://schemas.microsoft.com/office/drawing/2014/main" id="{74684861-ACE7-D3DC-BA10-EC7D88DE0F6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 정보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92FC3-1D45-4B3E-3FBA-9CBBC000F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1309143"/>
            <a:ext cx="5400040" cy="328968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210411-1FA3-1737-B9A5-25D5EF0E6E64}"/>
              </a:ext>
            </a:extLst>
          </p:cNvPr>
          <p:cNvSpPr txBox="1"/>
          <p:nvPr/>
        </p:nvSpPr>
        <p:spPr>
          <a:xfrm>
            <a:off x="2998631" y="4472922"/>
            <a:ext cx="314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OTF" panose="020B0600000101010101" charset="-127"/>
                <a:ea typeface="나눔고딕OTF" panose="020B0600000101010101" charset="-127"/>
              </a:rPr>
              <a:t>MongoDB</a:t>
            </a:r>
            <a:endParaRPr lang="ko-KR" altLang="en-US" dirty="0">
              <a:latin typeface="나눔고딕OTF" panose="020B0600000101010101" charset="-127"/>
              <a:ea typeface="나눔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829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32">
            <a:extLst>
              <a:ext uri="{FF2B5EF4-FFF2-40B4-BE49-F238E27FC236}">
                <a16:creationId xmlns:a16="http://schemas.microsoft.com/office/drawing/2014/main" id="{C566A04E-3E2E-17E4-E912-173AD550A63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jalla One"/>
              <a:buNone/>
              <a:defRPr sz="24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lang="ko-KR" alt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" name="Google Shape;382;p32">
            <a:extLst>
              <a:ext uri="{FF2B5EF4-FFF2-40B4-BE49-F238E27FC236}">
                <a16:creationId xmlns:a16="http://schemas.microsoft.com/office/drawing/2014/main" id="{7864D566-EEC3-7E0D-BA13-C902A230399B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온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습도 모니터링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7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255D852-FDA8-614D-6B0E-BD724D30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00" y="1290483"/>
            <a:ext cx="4617800" cy="35475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5BC0CF-31BF-83A8-6583-13BCA40E5662}"/>
              </a:ext>
            </a:extLst>
          </p:cNvPr>
          <p:cNvSpPr/>
          <p:nvPr/>
        </p:nvSpPr>
        <p:spPr>
          <a:xfrm>
            <a:off x="2445657" y="1494971"/>
            <a:ext cx="4288972" cy="15094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109C2-3425-C4B9-FD3F-F948C3972F2D}"/>
              </a:ext>
            </a:extLst>
          </p:cNvPr>
          <p:cNvSpPr txBox="1"/>
          <p:nvPr/>
        </p:nvSpPr>
        <p:spPr>
          <a:xfrm>
            <a:off x="834570" y="1501345"/>
            <a:ext cx="161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현재 온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습도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실시간 업데이트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F7131-BBD6-3A44-B356-6249DFFF4377}"/>
              </a:ext>
            </a:extLst>
          </p:cNvPr>
          <p:cNvSpPr/>
          <p:nvPr/>
        </p:nvSpPr>
        <p:spPr>
          <a:xfrm>
            <a:off x="2445658" y="3055257"/>
            <a:ext cx="4288972" cy="154849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BE770-8ED2-CFB0-1B4C-5E2778877A6F}"/>
              </a:ext>
            </a:extLst>
          </p:cNvPr>
          <p:cNvSpPr txBox="1"/>
          <p:nvPr/>
        </p:nvSpPr>
        <p:spPr>
          <a:xfrm>
            <a:off x="834570" y="3038873"/>
            <a:ext cx="161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사용자 정보 기반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기상청 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1524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713225" y="2115600"/>
            <a:ext cx="3643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주제선정 배경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title" idx="2"/>
          </p:nvPr>
        </p:nvSpPr>
        <p:spPr>
          <a:xfrm>
            <a:off x="713225" y="1273800"/>
            <a:ext cx="14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9" name="Google Shape;359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31059" r="31059"/>
          <a:stretch/>
        </p:blipFill>
        <p:spPr>
          <a:xfrm>
            <a:off x="5930360" y="549429"/>
            <a:ext cx="2901900" cy="46038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29638" t="5313" r="25043" b="37608"/>
          <a:stretch/>
        </p:blipFill>
        <p:spPr>
          <a:xfrm>
            <a:off x="4196050" y="3158666"/>
            <a:ext cx="2449824" cy="20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5">
            <a:alphaModFix/>
          </a:blip>
          <a:srcRect l="7325" t="30818" r="56191" b="17360"/>
          <a:stretch/>
        </p:blipFill>
        <p:spPr>
          <a:xfrm rot="211464" flipH="1">
            <a:off x="3561914" y="858575"/>
            <a:ext cx="1196690" cy="11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5">
            <a:alphaModFix/>
          </a:blip>
          <a:srcRect l="59927" t="52460" r="17277" b="15162"/>
          <a:stretch/>
        </p:blipFill>
        <p:spPr>
          <a:xfrm>
            <a:off x="5599235" y="5752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5">
            <a:alphaModFix/>
          </a:blip>
          <a:srcRect l="7155" r="70050" b="67622"/>
          <a:stretch/>
        </p:blipFill>
        <p:spPr>
          <a:xfrm>
            <a:off x="6110575" y="488599"/>
            <a:ext cx="829224" cy="7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1;p32">
            <a:extLst>
              <a:ext uri="{FF2B5EF4-FFF2-40B4-BE49-F238E27FC236}">
                <a16:creationId xmlns:a16="http://schemas.microsoft.com/office/drawing/2014/main" id="{C566A04E-3E2E-17E4-E912-173AD550A63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jalla One"/>
              <a:buNone/>
              <a:defRPr sz="24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lang="ko-KR" alt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5" name="Google Shape;382;p32">
            <a:extLst>
              <a:ext uri="{FF2B5EF4-FFF2-40B4-BE49-F238E27FC236}">
                <a16:creationId xmlns:a16="http://schemas.microsoft.com/office/drawing/2014/main" id="{7864D566-EEC3-7E0D-BA13-C902A230399B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온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/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습도 모니터링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2" name="KakaoTalk_20230621_222128745">
            <a:hlinkClick r:id="" action="ppaction://media"/>
            <a:extLst>
              <a:ext uri="{FF2B5EF4-FFF2-40B4-BE49-F238E27FC236}">
                <a16:creationId xmlns:a16="http://schemas.microsoft.com/office/drawing/2014/main" id="{CF48AA14-8950-8849-EBE7-672830D8E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161" y="1415469"/>
            <a:ext cx="5519677" cy="31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46892CA7-2917-BE95-290A-55B7D8FCEA3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하드웨어 제어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160B95A-8F80-DD17-A33D-D49C953D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78" y="1301781"/>
            <a:ext cx="4334443" cy="33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46892CA7-2917-BE95-290A-55B7D8FCEA3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하드웨어 제어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" name="KakaoTalk_20230621_222134752">
            <a:hlinkClick r:id="" action="ppaction://media"/>
            <a:extLst>
              <a:ext uri="{FF2B5EF4-FFF2-40B4-BE49-F238E27FC236}">
                <a16:creationId xmlns:a16="http://schemas.microsoft.com/office/drawing/2014/main" id="{A5761CDB-F3C2-2263-5875-6F30651BFE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6304" y="1337756"/>
            <a:ext cx="5531392" cy="31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46892CA7-2917-BE95-290A-55B7D8FCEA3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스트리밍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5" name="그림 4" descr="스크린샷, 텍스트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1F30DD56-6507-8D4A-2A9B-DF00ED33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78" y="1460469"/>
            <a:ext cx="5004044" cy="28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46892CA7-2917-BE95-290A-55B7D8FCEA3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스트리밍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4" name="편집(완)">
            <a:hlinkClick r:id="" action="ppaction://media"/>
            <a:extLst>
              <a:ext uri="{FF2B5EF4-FFF2-40B4-BE49-F238E27FC236}">
                <a16:creationId xmlns:a16="http://schemas.microsoft.com/office/drawing/2014/main" id="{D4DFB5E8-24AB-48AC-9E13-331303E5E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013" y="1415469"/>
            <a:ext cx="5301973" cy="29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 서비스</a:t>
            </a:r>
            <a:b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2" name="Google Shape;382;p32">
            <a:extLst>
              <a:ext uri="{FF2B5EF4-FFF2-40B4-BE49-F238E27FC236}">
                <a16:creationId xmlns:a16="http://schemas.microsoft.com/office/drawing/2014/main" id="{46892CA7-2917-BE95-290A-55B7D8FCEA3C}"/>
              </a:ext>
            </a:extLst>
          </p:cNvPr>
          <p:cNvSpPr txBox="1">
            <a:spLocks/>
          </p:cNvSpPr>
          <p:nvPr/>
        </p:nvSpPr>
        <p:spPr>
          <a:xfrm>
            <a:off x="720000" y="887769"/>
            <a:ext cx="49448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스트리밍</a:t>
            </a:r>
            <a:endParaRPr 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3" name="텔레그램">
            <a:hlinkClick r:id="" action="ppaction://media"/>
            <a:extLst>
              <a:ext uri="{FF2B5EF4-FFF2-40B4-BE49-F238E27FC236}">
                <a16:creationId xmlns:a16="http://schemas.microsoft.com/office/drawing/2014/main" id="{211ECCAE-8987-A5E6-4BFB-7792F7F3A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589" y="1415469"/>
            <a:ext cx="4944821" cy="29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3.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수익성 증가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"/>
          </p:nvPr>
        </p:nvSpPr>
        <p:spPr>
          <a:xfrm>
            <a:off x="1253224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환경 관리 자동화 등으로 비용 감소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필요 인력 감소 를 통한 비용 감소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5" name="Google Shape;395;p33"/>
          <p:cNvSpPr txBox="1">
            <a:spLocks noGrp="1"/>
          </p:cNvSpPr>
          <p:nvPr>
            <p:ph type="subTitle" idx="2"/>
          </p:nvPr>
        </p:nvSpPr>
        <p:spPr>
          <a:xfrm>
            <a:off x="5079776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필요 노동력 </a:t>
            </a:r>
            <a:r>
              <a:rPr lang="ko-KR" altLang="en-US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감소등을통한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사업 참여 확대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스마트 산업활성화 </a:t>
            </a:r>
            <a:r>
              <a:rPr lang="ko-KR" altLang="en-US" dirty="0" err="1">
                <a:latin typeface="나눔고딕OTF" panose="020D0804000000000000" pitchFamily="34" charset="-127"/>
                <a:ea typeface="나눔고딕OTF" panose="020D0804000000000000" pitchFamily="34" charset="-127"/>
              </a:rPr>
              <a:t>를통한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산업 촉진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3"/>
          </p:nvPr>
        </p:nvSpPr>
        <p:spPr>
          <a:xfrm>
            <a:off x="1253224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모델을 통한 비용 이득 증가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모니터링 시스템을 통한 비용 관리 용이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4"/>
          </p:nvPr>
        </p:nvSpPr>
        <p:spPr>
          <a:xfrm>
            <a:off x="5079776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환경 관리를 통한 축사 환경 개선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생산 품질 증가를 통해 기존 대비 경쟁력 확보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1.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생산 비용 감소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7"/>
          </p:nvPr>
        </p:nvSpPr>
        <p:spPr>
          <a:xfrm>
            <a:off x="5079748" y="1455550"/>
            <a:ext cx="309270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2.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청년층 축산업 참여 확대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4.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생산 품질 증가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" name="Google Shape;381;p32">
            <a:extLst>
              <a:ext uri="{FF2B5EF4-FFF2-40B4-BE49-F238E27FC236}">
                <a16:creationId xmlns:a16="http://schemas.microsoft.com/office/drawing/2014/main" id="{C236FD54-2E7A-AB29-266F-AE4F823B3D2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jalla One"/>
              <a:buNone/>
              <a:defRPr sz="24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서비스 기대효과</a:t>
            </a:r>
            <a:b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lang="ko-KR" alt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59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3.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예측 모델 성능 향상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"/>
          </p:nvPr>
        </p:nvSpPr>
        <p:spPr>
          <a:xfrm>
            <a:off x="1253224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행동 분석을 통한 가축 상태 분석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Pose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 모델을 이용한 건강상태 분석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5" name="Google Shape;395;p33"/>
          <p:cNvSpPr txBox="1">
            <a:spLocks noGrp="1"/>
          </p:cNvSpPr>
          <p:nvPr>
            <p:ph type="subTitle" idx="2"/>
          </p:nvPr>
        </p:nvSpPr>
        <p:spPr>
          <a:xfrm>
            <a:off x="5079776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자동 급이기를 통한 환경 개선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주행형 급이기 설계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3"/>
          </p:nvPr>
        </p:nvSpPr>
        <p:spPr>
          <a:xfrm>
            <a:off x="1253224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다양한 변동 요인을 예측하기 위한 변수 추가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파라미터 수정을 통한 성능 향상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4"/>
          </p:nvPr>
        </p:nvSpPr>
        <p:spPr>
          <a:xfrm>
            <a:off x="5079776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전력 사용량 모니터링 시스템</a:t>
            </a: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정확한 사육 비용 계산 및 예측 가능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1.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가축 건상 모니터링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7"/>
          </p:nvPr>
        </p:nvSpPr>
        <p:spPr>
          <a:xfrm>
            <a:off x="5079748" y="1455550"/>
            <a:ext cx="309270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2.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자동 급이기 설계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4.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전력 사용량 모니터링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" name="Google Shape;381;p32">
            <a:extLst>
              <a:ext uri="{FF2B5EF4-FFF2-40B4-BE49-F238E27FC236}">
                <a16:creationId xmlns:a16="http://schemas.microsoft.com/office/drawing/2014/main" id="{C236FD54-2E7A-AB29-266F-AE4F823B3D2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jalla One"/>
              <a:buNone/>
              <a:defRPr sz="2400" b="1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향후 과제</a:t>
            </a:r>
            <a:b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</a:br>
            <a:endParaRPr lang="ko-KR" altLang="en-US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70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9;p45">
            <a:extLst>
              <a:ext uri="{FF2B5EF4-FFF2-40B4-BE49-F238E27FC236}">
                <a16:creationId xmlns:a16="http://schemas.microsoft.com/office/drawing/2014/main" id="{5B39F59F-534D-9A98-A87A-4EC07DF08076}"/>
              </a:ext>
            </a:extLst>
          </p:cNvPr>
          <p:cNvSpPr txBox="1">
            <a:spLocks/>
          </p:cNvSpPr>
          <p:nvPr/>
        </p:nvSpPr>
        <p:spPr>
          <a:xfrm>
            <a:off x="3902927" y="453025"/>
            <a:ext cx="4527973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8800" b="1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91676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한국 축산업이 직면한 문제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4"/>
          </p:nvPr>
        </p:nvSpPr>
        <p:spPr>
          <a:xfrm>
            <a:off x="720000" y="1178005"/>
            <a:ext cx="245862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1.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농가인구 감소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93A91-CEDB-105B-033A-85B4A884E60C}"/>
              </a:ext>
            </a:extLst>
          </p:cNvPr>
          <p:cNvSpPr txBox="1"/>
          <p:nvPr/>
        </p:nvSpPr>
        <p:spPr>
          <a:xfrm>
            <a:off x="6794810" y="4835723"/>
            <a:ext cx="234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출처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: KOSIS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차트 2">
                <a:extLst>
                  <a:ext uri="{FF2B5EF4-FFF2-40B4-BE49-F238E27FC236}">
                    <a16:creationId xmlns:a16="http://schemas.microsoft.com/office/drawing/2014/main" id="{EF5B5DCB-FC33-D533-4081-8BFB4E7A69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6690390"/>
                  </p:ext>
                </p:extLst>
              </p:nvPr>
            </p:nvGraphicFramePr>
            <p:xfrm>
              <a:off x="2040955" y="1613210"/>
              <a:ext cx="5062089" cy="33152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차트 2">
                <a:extLst>
                  <a:ext uri="{FF2B5EF4-FFF2-40B4-BE49-F238E27FC236}">
                    <a16:creationId xmlns:a16="http://schemas.microsoft.com/office/drawing/2014/main" id="{EF5B5DCB-FC33-D533-4081-8BFB4E7A69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0955" y="1613210"/>
                <a:ext cx="5062089" cy="3315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5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9AC48B4-631B-24EA-A83C-24E5D143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65984"/>
            <a:ext cx="3440204" cy="2880000"/>
          </a:xfrm>
          <a:prstGeom prst="rect">
            <a:avLst/>
          </a:prstGeom>
        </p:spPr>
      </p:pic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한국 축산업이 직면한 문제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pic>
        <p:nvPicPr>
          <p:cNvPr id="17" name="그림 1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2C28A6F-338B-692A-3F2B-CAD8AC83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512" y="1865984"/>
            <a:ext cx="3440488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93A91-CEDB-105B-033A-85B4A884E60C}"/>
              </a:ext>
            </a:extLst>
          </p:cNvPr>
          <p:cNvSpPr txBox="1"/>
          <p:nvPr/>
        </p:nvSpPr>
        <p:spPr>
          <a:xfrm>
            <a:off x="6794810" y="4835723"/>
            <a:ext cx="234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출처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: KOSIS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" name="Google Shape;382;p32">
            <a:extLst>
              <a:ext uri="{FF2B5EF4-FFF2-40B4-BE49-F238E27FC236}">
                <a16:creationId xmlns:a16="http://schemas.microsoft.com/office/drawing/2014/main" id="{27CE09C0-7CC8-1D42-9875-8FC8D9359FC9}"/>
              </a:ext>
            </a:extLst>
          </p:cNvPr>
          <p:cNvSpPr txBox="1">
            <a:spLocks/>
          </p:cNvSpPr>
          <p:nvPr/>
        </p:nvSpPr>
        <p:spPr>
          <a:xfrm>
            <a:off x="720000" y="1178005"/>
            <a:ext cx="245862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2.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농가인구 고령화</a:t>
            </a:r>
          </a:p>
        </p:txBody>
      </p:sp>
    </p:spTree>
    <p:extLst>
      <p:ext uri="{BB962C8B-B14F-4D97-AF65-F5344CB8AC3E}">
        <p14:creationId xmlns:p14="http://schemas.microsoft.com/office/powerpoint/2010/main" val="63808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한국 축산업이 직면한 문제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93A91-CEDB-105B-033A-85B4A884E60C}"/>
              </a:ext>
            </a:extLst>
          </p:cNvPr>
          <p:cNvSpPr txBox="1"/>
          <p:nvPr/>
        </p:nvSpPr>
        <p:spPr>
          <a:xfrm>
            <a:off x="6794810" y="4835723"/>
            <a:ext cx="234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출처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: KOSIS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6E6B1BD-3FF1-88B5-4C3B-A5D4827B3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5192606"/>
              </p:ext>
            </p:extLst>
          </p:nvPr>
        </p:nvGraphicFramePr>
        <p:xfrm>
          <a:off x="2286000" y="17057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382;p32">
            <a:extLst>
              <a:ext uri="{FF2B5EF4-FFF2-40B4-BE49-F238E27FC236}">
                <a16:creationId xmlns:a16="http://schemas.microsoft.com/office/drawing/2014/main" id="{A8BD6EF3-93E7-0A5D-5B52-0369B8094593}"/>
              </a:ext>
            </a:extLst>
          </p:cNvPr>
          <p:cNvSpPr txBox="1">
            <a:spLocks/>
          </p:cNvSpPr>
          <p:nvPr/>
        </p:nvSpPr>
        <p:spPr>
          <a:xfrm>
            <a:off x="720000" y="1178005"/>
            <a:ext cx="245862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3.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사육 비용 증가</a:t>
            </a:r>
          </a:p>
        </p:txBody>
      </p:sp>
    </p:spTree>
    <p:extLst>
      <p:ext uri="{BB962C8B-B14F-4D97-AF65-F5344CB8AC3E}">
        <p14:creationId xmlns:p14="http://schemas.microsoft.com/office/powerpoint/2010/main" val="267237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/>
          </p:nvPr>
        </p:nvSpPr>
        <p:spPr>
          <a:xfrm>
            <a:off x="4411975" y="1359900"/>
            <a:ext cx="40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스마트 축사 란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?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48" name="Google Shape;348;p29"/>
          <p:cNvSpPr txBox="1">
            <a:spLocks noGrp="1"/>
          </p:cNvSpPr>
          <p:nvPr>
            <p:ph type="subTitle" idx="1"/>
          </p:nvPr>
        </p:nvSpPr>
        <p:spPr>
          <a:xfrm>
            <a:off x="4411975" y="1932600"/>
            <a:ext cx="4390054" cy="18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가축의 사육환경을 자동으로 관리하고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, </a:t>
            </a: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생산성을 높이는 축사</a:t>
            </a:r>
            <a:r>
              <a:rPr lang="en-US" altLang="ko-KR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. </a:t>
            </a:r>
          </a:p>
        </p:txBody>
      </p:sp>
      <p:pic>
        <p:nvPicPr>
          <p:cNvPr id="349" name="Google Shape;349;p2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9066" r="9066"/>
          <a:stretch/>
        </p:blipFill>
        <p:spPr>
          <a:xfrm>
            <a:off x="712788" y="539550"/>
            <a:ext cx="2911500" cy="40644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l="7325" t="30818" r="56191" b="17360"/>
          <a:stretch/>
        </p:blipFill>
        <p:spPr>
          <a:xfrm rot="33" flipH="1">
            <a:off x="2373963" y="-44601"/>
            <a:ext cx="1519464" cy="143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5">
            <a:alphaModFix/>
          </a:blip>
          <a:srcRect l="25208" r="19668"/>
          <a:stretch/>
        </p:blipFill>
        <p:spPr>
          <a:xfrm rot="4224100" flipH="1">
            <a:off x="916525" y="702025"/>
            <a:ext cx="39342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 rotWithShape="1">
          <a:blip r:embed="rId6">
            <a:alphaModFix/>
          </a:blip>
          <a:srcRect l="7194" t="4526" r="71373" b="16471"/>
          <a:stretch/>
        </p:blipFill>
        <p:spPr>
          <a:xfrm>
            <a:off x="-426200" y="1564075"/>
            <a:ext cx="1758000" cy="36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8;p29">
            <a:extLst>
              <a:ext uri="{FF2B5EF4-FFF2-40B4-BE49-F238E27FC236}">
                <a16:creationId xmlns:a16="http://schemas.microsoft.com/office/drawing/2014/main" id="{B69C3318-A69B-8CD0-88A8-B3BE0776B393}"/>
              </a:ext>
            </a:extLst>
          </p:cNvPr>
          <p:cNvSpPr txBox="1">
            <a:spLocks/>
          </p:cNvSpPr>
          <p:nvPr/>
        </p:nvSpPr>
        <p:spPr>
          <a:xfrm>
            <a:off x="4411975" y="2461087"/>
            <a:ext cx="4390054" cy="132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r>
              <a:rPr lang="ko-KR" altLang="en-US" sz="18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노동력 절감</a:t>
            </a:r>
            <a:endParaRPr lang="en-US" altLang="ko-KR" sz="1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endParaRPr lang="en-US" altLang="ko-KR" sz="1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r>
              <a:rPr lang="ko-KR" altLang="en-US" sz="18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생산성 향상</a:t>
            </a:r>
            <a:endParaRPr lang="en-US" altLang="ko-KR" sz="1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endParaRPr lang="en-US" altLang="ko-KR" sz="1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  <a:p>
            <a:r>
              <a:rPr lang="ko-KR" altLang="en-US" sz="1800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사육비용 감소</a:t>
            </a:r>
            <a:endParaRPr lang="en-US" altLang="ko-KR" sz="18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구성 요소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1" name="AutoShape 3">
            <a:extLst>
              <a:ext uri="{FF2B5EF4-FFF2-40B4-BE49-F238E27FC236}">
                <a16:creationId xmlns:a16="http://schemas.microsoft.com/office/drawing/2014/main" id="{23B58E4A-7198-97BD-2150-DB5EFA3CEC9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67134" y="1200742"/>
            <a:ext cx="7009733" cy="292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/>
          </a:p>
        </p:txBody>
      </p:sp>
      <p:sp>
        <p:nvSpPr>
          <p:cNvPr id="412" name="Rectangle 5">
            <a:extLst>
              <a:ext uri="{FF2B5EF4-FFF2-40B4-BE49-F238E27FC236}">
                <a16:creationId xmlns:a16="http://schemas.microsoft.com/office/drawing/2014/main" id="{9E7D86FF-FAE4-05E1-15B6-C31280135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621" y="2777066"/>
            <a:ext cx="5170760" cy="49328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3" name="Freeform 6">
            <a:extLst>
              <a:ext uri="{FF2B5EF4-FFF2-40B4-BE49-F238E27FC236}">
                <a16:creationId xmlns:a16="http://schemas.microsoft.com/office/drawing/2014/main" id="{A177118B-6DE5-3764-1836-665FF4B3B939}"/>
              </a:ext>
            </a:extLst>
          </p:cNvPr>
          <p:cNvSpPr>
            <a:spLocks/>
          </p:cNvSpPr>
          <p:nvPr/>
        </p:nvSpPr>
        <p:spPr bwMode="auto">
          <a:xfrm>
            <a:off x="1838637" y="2629515"/>
            <a:ext cx="343563" cy="344862"/>
          </a:xfrm>
          <a:custGeom>
            <a:avLst/>
            <a:gdLst>
              <a:gd name="T0" fmla="*/ 794 w 794"/>
              <a:gd name="T1" fmla="*/ 397 h 797"/>
              <a:gd name="T2" fmla="*/ 789 w 794"/>
              <a:gd name="T3" fmla="*/ 478 h 797"/>
              <a:gd name="T4" fmla="*/ 765 w 794"/>
              <a:gd name="T5" fmla="*/ 551 h 797"/>
              <a:gd name="T6" fmla="*/ 727 w 794"/>
              <a:gd name="T7" fmla="*/ 621 h 797"/>
              <a:gd name="T8" fmla="*/ 678 w 794"/>
              <a:gd name="T9" fmla="*/ 680 h 797"/>
              <a:gd name="T10" fmla="*/ 619 w 794"/>
              <a:gd name="T11" fmla="*/ 727 h 797"/>
              <a:gd name="T12" fmla="*/ 552 w 794"/>
              <a:gd name="T13" fmla="*/ 764 h 797"/>
              <a:gd name="T14" fmla="*/ 479 w 794"/>
              <a:gd name="T15" fmla="*/ 788 h 797"/>
              <a:gd name="T16" fmla="*/ 397 w 794"/>
              <a:gd name="T17" fmla="*/ 797 h 797"/>
              <a:gd name="T18" fmla="*/ 357 w 794"/>
              <a:gd name="T19" fmla="*/ 794 h 797"/>
              <a:gd name="T20" fmla="*/ 281 w 794"/>
              <a:gd name="T21" fmla="*/ 779 h 797"/>
              <a:gd name="T22" fmla="*/ 208 w 794"/>
              <a:gd name="T23" fmla="*/ 747 h 797"/>
              <a:gd name="T24" fmla="*/ 143 w 794"/>
              <a:gd name="T25" fmla="*/ 706 h 797"/>
              <a:gd name="T26" fmla="*/ 91 w 794"/>
              <a:gd name="T27" fmla="*/ 651 h 797"/>
              <a:gd name="T28" fmla="*/ 47 w 794"/>
              <a:gd name="T29" fmla="*/ 586 h 797"/>
              <a:gd name="T30" fmla="*/ 18 w 794"/>
              <a:gd name="T31" fmla="*/ 516 h 797"/>
              <a:gd name="T32" fmla="*/ 0 w 794"/>
              <a:gd name="T33" fmla="*/ 438 h 797"/>
              <a:gd name="T34" fmla="*/ 0 w 794"/>
              <a:gd name="T35" fmla="*/ 397 h 797"/>
              <a:gd name="T36" fmla="*/ 6 w 794"/>
              <a:gd name="T37" fmla="*/ 318 h 797"/>
              <a:gd name="T38" fmla="*/ 30 w 794"/>
              <a:gd name="T39" fmla="*/ 242 h 797"/>
              <a:gd name="T40" fmla="*/ 68 w 794"/>
              <a:gd name="T41" fmla="*/ 175 h 797"/>
              <a:gd name="T42" fmla="*/ 117 w 794"/>
              <a:gd name="T43" fmla="*/ 116 h 797"/>
              <a:gd name="T44" fmla="*/ 176 w 794"/>
              <a:gd name="T45" fmla="*/ 67 h 797"/>
              <a:gd name="T46" fmla="*/ 243 w 794"/>
              <a:gd name="T47" fmla="*/ 32 h 797"/>
              <a:gd name="T48" fmla="*/ 319 w 794"/>
              <a:gd name="T49" fmla="*/ 8 h 797"/>
              <a:gd name="T50" fmla="*/ 397 w 794"/>
              <a:gd name="T51" fmla="*/ 0 h 797"/>
              <a:gd name="T52" fmla="*/ 438 w 794"/>
              <a:gd name="T53" fmla="*/ 3 h 797"/>
              <a:gd name="T54" fmla="*/ 517 w 794"/>
              <a:gd name="T55" fmla="*/ 17 h 797"/>
              <a:gd name="T56" fmla="*/ 587 w 794"/>
              <a:gd name="T57" fmla="*/ 46 h 797"/>
              <a:gd name="T58" fmla="*/ 651 w 794"/>
              <a:gd name="T59" fmla="*/ 90 h 797"/>
              <a:gd name="T60" fmla="*/ 704 w 794"/>
              <a:gd name="T61" fmla="*/ 146 h 797"/>
              <a:gd name="T62" fmla="*/ 748 w 794"/>
              <a:gd name="T63" fmla="*/ 207 h 797"/>
              <a:gd name="T64" fmla="*/ 777 w 794"/>
              <a:gd name="T65" fmla="*/ 280 h 797"/>
              <a:gd name="T66" fmla="*/ 794 w 794"/>
              <a:gd name="T67" fmla="*/ 356 h 797"/>
              <a:gd name="T68" fmla="*/ 794 w 794"/>
              <a:gd name="T69" fmla="*/ 397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4" h="797">
                <a:moveTo>
                  <a:pt x="794" y="397"/>
                </a:moveTo>
                <a:lnTo>
                  <a:pt x="794" y="397"/>
                </a:lnTo>
                <a:lnTo>
                  <a:pt x="794" y="438"/>
                </a:lnTo>
                <a:lnTo>
                  <a:pt x="789" y="478"/>
                </a:lnTo>
                <a:lnTo>
                  <a:pt x="777" y="516"/>
                </a:lnTo>
                <a:lnTo>
                  <a:pt x="765" y="551"/>
                </a:lnTo>
                <a:lnTo>
                  <a:pt x="748" y="586"/>
                </a:lnTo>
                <a:lnTo>
                  <a:pt x="727" y="621"/>
                </a:lnTo>
                <a:lnTo>
                  <a:pt x="704" y="651"/>
                </a:lnTo>
                <a:lnTo>
                  <a:pt x="678" y="680"/>
                </a:lnTo>
                <a:lnTo>
                  <a:pt x="651" y="706"/>
                </a:lnTo>
                <a:lnTo>
                  <a:pt x="619" y="727"/>
                </a:lnTo>
                <a:lnTo>
                  <a:pt x="587" y="747"/>
                </a:lnTo>
                <a:lnTo>
                  <a:pt x="552" y="764"/>
                </a:lnTo>
                <a:lnTo>
                  <a:pt x="517" y="779"/>
                </a:lnTo>
                <a:lnTo>
                  <a:pt x="479" y="788"/>
                </a:lnTo>
                <a:lnTo>
                  <a:pt x="438" y="794"/>
                </a:lnTo>
                <a:lnTo>
                  <a:pt x="397" y="797"/>
                </a:lnTo>
                <a:lnTo>
                  <a:pt x="397" y="797"/>
                </a:lnTo>
                <a:lnTo>
                  <a:pt x="357" y="794"/>
                </a:lnTo>
                <a:lnTo>
                  <a:pt x="319" y="788"/>
                </a:lnTo>
                <a:lnTo>
                  <a:pt x="281" y="779"/>
                </a:lnTo>
                <a:lnTo>
                  <a:pt x="243" y="764"/>
                </a:lnTo>
                <a:lnTo>
                  <a:pt x="208" y="747"/>
                </a:lnTo>
                <a:lnTo>
                  <a:pt x="176" y="727"/>
                </a:lnTo>
                <a:lnTo>
                  <a:pt x="143" y="706"/>
                </a:lnTo>
                <a:lnTo>
                  <a:pt x="117" y="680"/>
                </a:lnTo>
                <a:lnTo>
                  <a:pt x="91" y="651"/>
                </a:lnTo>
                <a:lnTo>
                  <a:pt x="68" y="621"/>
                </a:lnTo>
                <a:lnTo>
                  <a:pt x="47" y="586"/>
                </a:lnTo>
                <a:lnTo>
                  <a:pt x="30" y="551"/>
                </a:lnTo>
                <a:lnTo>
                  <a:pt x="18" y="516"/>
                </a:lnTo>
                <a:lnTo>
                  <a:pt x="6" y="478"/>
                </a:lnTo>
                <a:lnTo>
                  <a:pt x="0" y="438"/>
                </a:lnTo>
                <a:lnTo>
                  <a:pt x="0" y="397"/>
                </a:lnTo>
                <a:lnTo>
                  <a:pt x="0" y="397"/>
                </a:lnTo>
                <a:lnTo>
                  <a:pt x="0" y="356"/>
                </a:lnTo>
                <a:lnTo>
                  <a:pt x="6" y="318"/>
                </a:lnTo>
                <a:lnTo>
                  <a:pt x="18" y="280"/>
                </a:lnTo>
                <a:lnTo>
                  <a:pt x="30" y="242"/>
                </a:lnTo>
                <a:lnTo>
                  <a:pt x="47" y="207"/>
                </a:lnTo>
                <a:lnTo>
                  <a:pt x="68" y="175"/>
                </a:lnTo>
                <a:lnTo>
                  <a:pt x="91" y="146"/>
                </a:lnTo>
                <a:lnTo>
                  <a:pt x="117" y="116"/>
                </a:lnTo>
                <a:lnTo>
                  <a:pt x="143" y="90"/>
                </a:lnTo>
                <a:lnTo>
                  <a:pt x="176" y="67"/>
                </a:lnTo>
                <a:lnTo>
                  <a:pt x="208" y="46"/>
                </a:lnTo>
                <a:lnTo>
                  <a:pt x="243" y="32"/>
                </a:lnTo>
                <a:lnTo>
                  <a:pt x="281" y="17"/>
                </a:lnTo>
                <a:lnTo>
                  <a:pt x="319" y="8"/>
                </a:lnTo>
                <a:lnTo>
                  <a:pt x="357" y="3"/>
                </a:lnTo>
                <a:lnTo>
                  <a:pt x="397" y="0"/>
                </a:lnTo>
                <a:lnTo>
                  <a:pt x="397" y="0"/>
                </a:lnTo>
                <a:lnTo>
                  <a:pt x="438" y="3"/>
                </a:lnTo>
                <a:lnTo>
                  <a:pt x="479" y="8"/>
                </a:lnTo>
                <a:lnTo>
                  <a:pt x="517" y="17"/>
                </a:lnTo>
                <a:lnTo>
                  <a:pt x="552" y="32"/>
                </a:lnTo>
                <a:lnTo>
                  <a:pt x="587" y="46"/>
                </a:lnTo>
                <a:lnTo>
                  <a:pt x="619" y="67"/>
                </a:lnTo>
                <a:lnTo>
                  <a:pt x="651" y="90"/>
                </a:lnTo>
                <a:lnTo>
                  <a:pt x="678" y="116"/>
                </a:lnTo>
                <a:lnTo>
                  <a:pt x="704" y="146"/>
                </a:lnTo>
                <a:lnTo>
                  <a:pt x="727" y="175"/>
                </a:lnTo>
                <a:lnTo>
                  <a:pt x="748" y="207"/>
                </a:lnTo>
                <a:lnTo>
                  <a:pt x="765" y="242"/>
                </a:lnTo>
                <a:lnTo>
                  <a:pt x="777" y="280"/>
                </a:lnTo>
                <a:lnTo>
                  <a:pt x="789" y="318"/>
                </a:lnTo>
                <a:lnTo>
                  <a:pt x="794" y="356"/>
                </a:lnTo>
                <a:lnTo>
                  <a:pt x="794" y="397"/>
                </a:lnTo>
                <a:lnTo>
                  <a:pt x="794" y="397"/>
                </a:lnTo>
                <a:close/>
              </a:path>
            </a:pathLst>
          </a:cu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4" name="Freeform 7">
            <a:extLst>
              <a:ext uri="{FF2B5EF4-FFF2-40B4-BE49-F238E27FC236}">
                <a16:creationId xmlns:a16="http://schemas.microsoft.com/office/drawing/2014/main" id="{FD0F029B-64A1-AF95-2ADD-7AA8ED37E85D}"/>
              </a:ext>
            </a:extLst>
          </p:cNvPr>
          <p:cNvSpPr>
            <a:spLocks/>
          </p:cNvSpPr>
          <p:nvPr/>
        </p:nvSpPr>
        <p:spPr bwMode="auto">
          <a:xfrm>
            <a:off x="1916090" y="2706536"/>
            <a:ext cx="190388" cy="190821"/>
          </a:xfrm>
          <a:custGeom>
            <a:avLst/>
            <a:gdLst>
              <a:gd name="T0" fmla="*/ 218 w 440"/>
              <a:gd name="T1" fmla="*/ 441 h 441"/>
              <a:gd name="T2" fmla="*/ 175 w 440"/>
              <a:gd name="T3" fmla="*/ 435 h 441"/>
              <a:gd name="T4" fmla="*/ 134 w 440"/>
              <a:gd name="T5" fmla="*/ 423 h 441"/>
              <a:gd name="T6" fmla="*/ 96 w 440"/>
              <a:gd name="T7" fmla="*/ 403 h 441"/>
              <a:gd name="T8" fmla="*/ 64 w 440"/>
              <a:gd name="T9" fmla="*/ 376 h 441"/>
              <a:gd name="T10" fmla="*/ 37 w 440"/>
              <a:gd name="T11" fmla="*/ 341 h 441"/>
              <a:gd name="T12" fmla="*/ 17 w 440"/>
              <a:gd name="T13" fmla="*/ 306 h 441"/>
              <a:gd name="T14" fmla="*/ 2 w 440"/>
              <a:gd name="T15" fmla="*/ 265 h 441"/>
              <a:gd name="T16" fmla="*/ 0 w 440"/>
              <a:gd name="T17" fmla="*/ 219 h 441"/>
              <a:gd name="T18" fmla="*/ 0 w 440"/>
              <a:gd name="T19" fmla="*/ 198 h 441"/>
              <a:gd name="T20" fmla="*/ 8 w 440"/>
              <a:gd name="T21" fmla="*/ 154 h 441"/>
              <a:gd name="T22" fmla="*/ 26 w 440"/>
              <a:gd name="T23" fmla="*/ 114 h 441"/>
              <a:gd name="T24" fmla="*/ 49 w 440"/>
              <a:gd name="T25" fmla="*/ 79 h 441"/>
              <a:gd name="T26" fmla="*/ 78 w 440"/>
              <a:gd name="T27" fmla="*/ 49 h 441"/>
              <a:gd name="T28" fmla="*/ 113 w 440"/>
              <a:gd name="T29" fmla="*/ 26 h 441"/>
              <a:gd name="T30" fmla="*/ 154 w 440"/>
              <a:gd name="T31" fmla="*/ 8 h 441"/>
              <a:gd name="T32" fmla="*/ 195 w 440"/>
              <a:gd name="T33" fmla="*/ 0 h 441"/>
              <a:gd name="T34" fmla="*/ 218 w 440"/>
              <a:gd name="T35" fmla="*/ 0 h 441"/>
              <a:gd name="T36" fmla="*/ 262 w 440"/>
              <a:gd name="T37" fmla="*/ 3 h 441"/>
              <a:gd name="T38" fmla="*/ 303 w 440"/>
              <a:gd name="T39" fmla="*/ 17 h 441"/>
              <a:gd name="T40" fmla="*/ 341 w 440"/>
              <a:gd name="T41" fmla="*/ 38 h 441"/>
              <a:gd name="T42" fmla="*/ 373 w 440"/>
              <a:gd name="T43" fmla="*/ 64 h 441"/>
              <a:gd name="T44" fmla="*/ 402 w 440"/>
              <a:gd name="T45" fmla="*/ 96 h 441"/>
              <a:gd name="T46" fmla="*/ 423 w 440"/>
              <a:gd name="T47" fmla="*/ 134 h 441"/>
              <a:gd name="T48" fmla="*/ 434 w 440"/>
              <a:gd name="T49" fmla="*/ 175 h 441"/>
              <a:gd name="T50" fmla="*/ 440 w 440"/>
              <a:gd name="T51" fmla="*/ 219 h 441"/>
              <a:gd name="T52" fmla="*/ 437 w 440"/>
              <a:gd name="T53" fmla="*/ 242 h 441"/>
              <a:gd name="T54" fmla="*/ 429 w 440"/>
              <a:gd name="T55" fmla="*/ 286 h 441"/>
              <a:gd name="T56" fmla="*/ 411 w 440"/>
              <a:gd name="T57" fmla="*/ 324 h 441"/>
              <a:gd name="T58" fmla="*/ 388 w 440"/>
              <a:gd name="T59" fmla="*/ 359 h 441"/>
              <a:gd name="T60" fmla="*/ 359 w 440"/>
              <a:gd name="T61" fmla="*/ 391 h 441"/>
              <a:gd name="T62" fmla="*/ 324 w 440"/>
              <a:gd name="T63" fmla="*/ 414 h 441"/>
              <a:gd name="T64" fmla="*/ 283 w 440"/>
              <a:gd name="T65" fmla="*/ 429 h 441"/>
              <a:gd name="T66" fmla="*/ 242 w 440"/>
              <a:gd name="T67" fmla="*/ 438 h 441"/>
              <a:gd name="T68" fmla="*/ 218 w 440"/>
              <a:gd name="T6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0" h="441">
                <a:moveTo>
                  <a:pt x="218" y="441"/>
                </a:moveTo>
                <a:lnTo>
                  <a:pt x="218" y="441"/>
                </a:lnTo>
                <a:lnTo>
                  <a:pt x="195" y="438"/>
                </a:lnTo>
                <a:lnTo>
                  <a:pt x="175" y="435"/>
                </a:lnTo>
                <a:lnTo>
                  <a:pt x="154" y="429"/>
                </a:lnTo>
                <a:lnTo>
                  <a:pt x="134" y="423"/>
                </a:lnTo>
                <a:lnTo>
                  <a:pt x="113" y="414"/>
                </a:lnTo>
                <a:lnTo>
                  <a:pt x="96" y="403"/>
                </a:lnTo>
                <a:lnTo>
                  <a:pt x="78" y="391"/>
                </a:lnTo>
                <a:lnTo>
                  <a:pt x="64" y="376"/>
                </a:lnTo>
                <a:lnTo>
                  <a:pt x="49" y="359"/>
                </a:lnTo>
                <a:lnTo>
                  <a:pt x="37" y="341"/>
                </a:lnTo>
                <a:lnTo>
                  <a:pt x="26" y="324"/>
                </a:lnTo>
                <a:lnTo>
                  <a:pt x="17" y="306"/>
                </a:lnTo>
                <a:lnTo>
                  <a:pt x="8" y="286"/>
                </a:lnTo>
                <a:lnTo>
                  <a:pt x="2" y="265"/>
                </a:lnTo>
                <a:lnTo>
                  <a:pt x="0" y="242"/>
                </a:lnTo>
                <a:lnTo>
                  <a:pt x="0" y="219"/>
                </a:lnTo>
                <a:lnTo>
                  <a:pt x="0" y="219"/>
                </a:lnTo>
                <a:lnTo>
                  <a:pt x="0" y="198"/>
                </a:lnTo>
                <a:lnTo>
                  <a:pt x="2" y="175"/>
                </a:lnTo>
                <a:lnTo>
                  <a:pt x="8" y="154"/>
                </a:lnTo>
                <a:lnTo>
                  <a:pt x="17" y="134"/>
                </a:lnTo>
                <a:lnTo>
                  <a:pt x="26" y="114"/>
                </a:lnTo>
                <a:lnTo>
                  <a:pt x="37" y="96"/>
                </a:lnTo>
                <a:lnTo>
                  <a:pt x="49" y="79"/>
                </a:lnTo>
                <a:lnTo>
                  <a:pt x="64" y="64"/>
                </a:lnTo>
                <a:lnTo>
                  <a:pt x="78" y="49"/>
                </a:lnTo>
                <a:lnTo>
                  <a:pt x="96" y="38"/>
                </a:lnTo>
                <a:lnTo>
                  <a:pt x="113" y="26"/>
                </a:lnTo>
                <a:lnTo>
                  <a:pt x="134" y="17"/>
                </a:lnTo>
                <a:lnTo>
                  <a:pt x="154" y="8"/>
                </a:lnTo>
                <a:lnTo>
                  <a:pt x="175" y="3"/>
                </a:lnTo>
                <a:lnTo>
                  <a:pt x="195" y="0"/>
                </a:lnTo>
                <a:lnTo>
                  <a:pt x="218" y="0"/>
                </a:lnTo>
                <a:lnTo>
                  <a:pt x="218" y="0"/>
                </a:lnTo>
                <a:lnTo>
                  <a:pt x="242" y="0"/>
                </a:lnTo>
                <a:lnTo>
                  <a:pt x="262" y="3"/>
                </a:lnTo>
                <a:lnTo>
                  <a:pt x="283" y="8"/>
                </a:lnTo>
                <a:lnTo>
                  <a:pt x="303" y="17"/>
                </a:lnTo>
                <a:lnTo>
                  <a:pt x="324" y="26"/>
                </a:lnTo>
                <a:lnTo>
                  <a:pt x="341" y="38"/>
                </a:lnTo>
                <a:lnTo>
                  <a:pt x="359" y="49"/>
                </a:lnTo>
                <a:lnTo>
                  <a:pt x="373" y="64"/>
                </a:lnTo>
                <a:lnTo>
                  <a:pt x="388" y="79"/>
                </a:lnTo>
                <a:lnTo>
                  <a:pt x="402" y="96"/>
                </a:lnTo>
                <a:lnTo>
                  <a:pt x="411" y="114"/>
                </a:lnTo>
                <a:lnTo>
                  <a:pt x="423" y="134"/>
                </a:lnTo>
                <a:lnTo>
                  <a:pt x="429" y="154"/>
                </a:lnTo>
                <a:lnTo>
                  <a:pt x="434" y="175"/>
                </a:lnTo>
                <a:lnTo>
                  <a:pt x="437" y="198"/>
                </a:lnTo>
                <a:lnTo>
                  <a:pt x="440" y="219"/>
                </a:lnTo>
                <a:lnTo>
                  <a:pt x="440" y="219"/>
                </a:lnTo>
                <a:lnTo>
                  <a:pt x="437" y="242"/>
                </a:lnTo>
                <a:lnTo>
                  <a:pt x="434" y="265"/>
                </a:lnTo>
                <a:lnTo>
                  <a:pt x="429" y="286"/>
                </a:lnTo>
                <a:lnTo>
                  <a:pt x="423" y="306"/>
                </a:lnTo>
                <a:lnTo>
                  <a:pt x="411" y="324"/>
                </a:lnTo>
                <a:lnTo>
                  <a:pt x="402" y="341"/>
                </a:lnTo>
                <a:lnTo>
                  <a:pt x="388" y="359"/>
                </a:lnTo>
                <a:lnTo>
                  <a:pt x="373" y="376"/>
                </a:lnTo>
                <a:lnTo>
                  <a:pt x="359" y="391"/>
                </a:lnTo>
                <a:lnTo>
                  <a:pt x="341" y="403"/>
                </a:lnTo>
                <a:lnTo>
                  <a:pt x="324" y="414"/>
                </a:lnTo>
                <a:lnTo>
                  <a:pt x="303" y="423"/>
                </a:lnTo>
                <a:lnTo>
                  <a:pt x="283" y="429"/>
                </a:lnTo>
                <a:lnTo>
                  <a:pt x="262" y="435"/>
                </a:lnTo>
                <a:lnTo>
                  <a:pt x="242" y="438"/>
                </a:lnTo>
                <a:lnTo>
                  <a:pt x="218" y="441"/>
                </a:lnTo>
                <a:lnTo>
                  <a:pt x="218" y="4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5" name="Rectangle 8">
            <a:extLst>
              <a:ext uri="{FF2B5EF4-FFF2-40B4-BE49-F238E27FC236}">
                <a16:creationId xmlns:a16="http://schemas.microsoft.com/office/drawing/2014/main" id="{A28EB83C-7C0F-B677-71EE-398AD5949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608" y="1200741"/>
            <a:ext cx="1490650" cy="124660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6" name="Freeform 9">
            <a:extLst>
              <a:ext uri="{FF2B5EF4-FFF2-40B4-BE49-F238E27FC236}">
                <a16:creationId xmlns:a16="http://schemas.microsoft.com/office/drawing/2014/main" id="{49319204-8A3D-CF1D-5F29-20D9784C76DD}"/>
              </a:ext>
            </a:extLst>
          </p:cNvPr>
          <p:cNvSpPr>
            <a:spLocks/>
          </p:cNvSpPr>
          <p:nvPr/>
        </p:nvSpPr>
        <p:spPr bwMode="auto">
          <a:xfrm>
            <a:off x="2479033" y="1833781"/>
            <a:ext cx="475104" cy="613568"/>
          </a:xfrm>
          <a:custGeom>
            <a:avLst/>
            <a:gdLst>
              <a:gd name="T0" fmla="*/ 459 w 1098"/>
              <a:gd name="T1" fmla="*/ 1418 h 1418"/>
              <a:gd name="T2" fmla="*/ 1098 w 1098"/>
              <a:gd name="T3" fmla="*/ 0 h 1418"/>
              <a:gd name="T4" fmla="*/ 640 w 1098"/>
              <a:gd name="T5" fmla="*/ 0 h 1418"/>
              <a:gd name="T6" fmla="*/ 0 w 1098"/>
              <a:gd name="T7" fmla="*/ 1418 h 1418"/>
              <a:gd name="T8" fmla="*/ 459 w 1098"/>
              <a:gd name="T9" fmla="*/ 1418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" h="1418">
                <a:moveTo>
                  <a:pt x="459" y="1418"/>
                </a:moveTo>
                <a:lnTo>
                  <a:pt x="1098" y="0"/>
                </a:lnTo>
                <a:lnTo>
                  <a:pt x="640" y="0"/>
                </a:lnTo>
                <a:lnTo>
                  <a:pt x="0" y="1418"/>
                </a:lnTo>
                <a:lnTo>
                  <a:pt x="459" y="1418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7" name="Freeform 10">
            <a:extLst>
              <a:ext uri="{FF2B5EF4-FFF2-40B4-BE49-F238E27FC236}">
                <a16:creationId xmlns:a16="http://schemas.microsoft.com/office/drawing/2014/main" id="{B1F697F2-6317-A56E-26EC-E2F99C570879}"/>
              </a:ext>
            </a:extLst>
          </p:cNvPr>
          <p:cNvSpPr>
            <a:spLocks/>
          </p:cNvSpPr>
          <p:nvPr/>
        </p:nvSpPr>
        <p:spPr bwMode="auto">
          <a:xfrm>
            <a:off x="1067134" y="1200742"/>
            <a:ext cx="475104" cy="615299"/>
          </a:xfrm>
          <a:custGeom>
            <a:avLst/>
            <a:gdLst>
              <a:gd name="T0" fmla="*/ 458 w 1098"/>
              <a:gd name="T1" fmla="*/ 1422 h 1422"/>
              <a:gd name="T2" fmla="*/ 1098 w 1098"/>
              <a:gd name="T3" fmla="*/ 0 h 1422"/>
              <a:gd name="T4" fmla="*/ 639 w 1098"/>
              <a:gd name="T5" fmla="*/ 0 h 1422"/>
              <a:gd name="T6" fmla="*/ 0 w 1098"/>
              <a:gd name="T7" fmla="*/ 1422 h 1422"/>
              <a:gd name="T8" fmla="*/ 458 w 1098"/>
              <a:gd name="T9" fmla="*/ 1422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" h="1422">
                <a:moveTo>
                  <a:pt x="458" y="1422"/>
                </a:moveTo>
                <a:lnTo>
                  <a:pt x="1098" y="0"/>
                </a:lnTo>
                <a:lnTo>
                  <a:pt x="639" y="0"/>
                </a:lnTo>
                <a:lnTo>
                  <a:pt x="0" y="1422"/>
                </a:lnTo>
                <a:lnTo>
                  <a:pt x="458" y="1422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8" name="Freeform 11">
            <a:extLst>
              <a:ext uri="{FF2B5EF4-FFF2-40B4-BE49-F238E27FC236}">
                <a16:creationId xmlns:a16="http://schemas.microsoft.com/office/drawing/2014/main" id="{E90AD2BD-78FB-223B-7ED6-6E0B5A28F510}"/>
              </a:ext>
            </a:extLst>
          </p:cNvPr>
          <p:cNvSpPr>
            <a:spLocks/>
          </p:cNvSpPr>
          <p:nvPr/>
        </p:nvSpPr>
        <p:spPr bwMode="auto">
          <a:xfrm>
            <a:off x="4400219" y="2629515"/>
            <a:ext cx="343563" cy="344862"/>
          </a:xfrm>
          <a:custGeom>
            <a:avLst/>
            <a:gdLst>
              <a:gd name="T0" fmla="*/ 794 w 794"/>
              <a:gd name="T1" fmla="*/ 397 h 797"/>
              <a:gd name="T2" fmla="*/ 788 w 794"/>
              <a:gd name="T3" fmla="*/ 478 h 797"/>
              <a:gd name="T4" fmla="*/ 765 w 794"/>
              <a:gd name="T5" fmla="*/ 551 h 797"/>
              <a:gd name="T6" fmla="*/ 727 w 794"/>
              <a:gd name="T7" fmla="*/ 621 h 797"/>
              <a:gd name="T8" fmla="*/ 677 w 794"/>
              <a:gd name="T9" fmla="*/ 680 h 797"/>
              <a:gd name="T10" fmla="*/ 619 w 794"/>
              <a:gd name="T11" fmla="*/ 727 h 797"/>
              <a:gd name="T12" fmla="*/ 552 w 794"/>
              <a:gd name="T13" fmla="*/ 764 h 797"/>
              <a:gd name="T14" fmla="*/ 476 w 794"/>
              <a:gd name="T15" fmla="*/ 788 h 797"/>
              <a:gd name="T16" fmla="*/ 397 w 794"/>
              <a:gd name="T17" fmla="*/ 797 h 797"/>
              <a:gd name="T18" fmla="*/ 356 w 794"/>
              <a:gd name="T19" fmla="*/ 794 h 797"/>
              <a:gd name="T20" fmla="*/ 277 w 794"/>
              <a:gd name="T21" fmla="*/ 779 h 797"/>
              <a:gd name="T22" fmla="*/ 207 w 794"/>
              <a:gd name="T23" fmla="*/ 747 h 797"/>
              <a:gd name="T24" fmla="*/ 143 w 794"/>
              <a:gd name="T25" fmla="*/ 706 h 797"/>
              <a:gd name="T26" fmla="*/ 91 w 794"/>
              <a:gd name="T27" fmla="*/ 651 h 797"/>
              <a:gd name="T28" fmla="*/ 47 w 794"/>
              <a:gd name="T29" fmla="*/ 586 h 797"/>
              <a:gd name="T30" fmla="*/ 18 w 794"/>
              <a:gd name="T31" fmla="*/ 516 h 797"/>
              <a:gd name="T32" fmla="*/ 0 w 794"/>
              <a:gd name="T33" fmla="*/ 438 h 797"/>
              <a:gd name="T34" fmla="*/ 0 w 794"/>
              <a:gd name="T35" fmla="*/ 397 h 797"/>
              <a:gd name="T36" fmla="*/ 6 w 794"/>
              <a:gd name="T37" fmla="*/ 318 h 797"/>
              <a:gd name="T38" fmla="*/ 29 w 794"/>
              <a:gd name="T39" fmla="*/ 242 h 797"/>
              <a:gd name="T40" fmla="*/ 67 w 794"/>
              <a:gd name="T41" fmla="*/ 175 h 797"/>
              <a:gd name="T42" fmla="*/ 117 w 794"/>
              <a:gd name="T43" fmla="*/ 116 h 797"/>
              <a:gd name="T44" fmla="*/ 175 w 794"/>
              <a:gd name="T45" fmla="*/ 67 h 797"/>
              <a:gd name="T46" fmla="*/ 242 w 794"/>
              <a:gd name="T47" fmla="*/ 32 h 797"/>
              <a:gd name="T48" fmla="*/ 315 w 794"/>
              <a:gd name="T49" fmla="*/ 8 h 797"/>
              <a:gd name="T50" fmla="*/ 397 w 794"/>
              <a:gd name="T51" fmla="*/ 0 h 797"/>
              <a:gd name="T52" fmla="*/ 438 w 794"/>
              <a:gd name="T53" fmla="*/ 3 h 797"/>
              <a:gd name="T54" fmla="*/ 517 w 794"/>
              <a:gd name="T55" fmla="*/ 17 h 797"/>
              <a:gd name="T56" fmla="*/ 587 w 794"/>
              <a:gd name="T57" fmla="*/ 46 h 797"/>
              <a:gd name="T58" fmla="*/ 651 w 794"/>
              <a:gd name="T59" fmla="*/ 90 h 797"/>
              <a:gd name="T60" fmla="*/ 703 w 794"/>
              <a:gd name="T61" fmla="*/ 146 h 797"/>
              <a:gd name="T62" fmla="*/ 747 w 794"/>
              <a:gd name="T63" fmla="*/ 207 h 797"/>
              <a:gd name="T64" fmla="*/ 776 w 794"/>
              <a:gd name="T65" fmla="*/ 280 h 797"/>
              <a:gd name="T66" fmla="*/ 794 w 794"/>
              <a:gd name="T67" fmla="*/ 356 h 797"/>
              <a:gd name="T68" fmla="*/ 794 w 794"/>
              <a:gd name="T69" fmla="*/ 397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4" h="797">
                <a:moveTo>
                  <a:pt x="794" y="397"/>
                </a:moveTo>
                <a:lnTo>
                  <a:pt x="794" y="397"/>
                </a:lnTo>
                <a:lnTo>
                  <a:pt x="794" y="438"/>
                </a:lnTo>
                <a:lnTo>
                  <a:pt x="788" y="478"/>
                </a:lnTo>
                <a:lnTo>
                  <a:pt x="776" y="516"/>
                </a:lnTo>
                <a:lnTo>
                  <a:pt x="765" y="551"/>
                </a:lnTo>
                <a:lnTo>
                  <a:pt x="747" y="586"/>
                </a:lnTo>
                <a:lnTo>
                  <a:pt x="727" y="621"/>
                </a:lnTo>
                <a:lnTo>
                  <a:pt x="703" y="651"/>
                </a:lnTo>
                <a:lnTo>
                  <a:pt x="677" y="680"/>
                </a:lnTo>
                <a:lnTo>
                  <a:pt x="651" y="706"/>
                </a:lnTo>
                <a:lnTo>
                  <a:pt x="619" y="727"/>
                </a:lnTo>
                <a:lnTo>
                  <a:pt x="587" y="747"/>
                </a:lnTo>
                <a:lnTo>
                  <a:pt x="552" y="764"/>
                </a:lnTo>
                <a:lnTo>
                  <a:pt x="517" y="779"/>
                </a:lnTo>
                <a:lnTo>
                  <a:pt x="476" y="788"/>
                </a:lnTo>
                <a:lnTo>
                  <a:pt x="438" y="794"/>
                </a:lnTo>
                <a:lnTo>
                  <a:pt x="397" y="797"/>
                </a:lnTo>
                <a:lnTo>
                  <a:pt x="397" y="797"/>
                </a:lnTo>
                <a:lnTo>
                  <a:pt x="356" y="794"/>
                </a:lnTo>
                <a:lnTo>
                  <a:pt x="315" y="788"/>
                </a:lnTo>
                <a:lnTo>
                  <a:pt x="277" y="779"/>
                </a:lnTo>
                <a:lnTo>
                  <a:pt x="242" y="764"/>
                </a:lnTo>
                <a:lnTo>
                  <a:pt x="207" y="747"/>
                </a:lnTo>
                <a:lnTo>
                  <a:pt x="175" y="727"/>
                </a:lnTo>
                <a:lnTo>
                  <a:pt x="143" y="706"/>
                </a:lnTo>
                <a:lnTo>
                  <a:pt x="117" y="680"/>
                </a:lnTo>
                <a:lnTo>
                  <a:pt x="91" y="651"/>
                </a:lnTo>
                <a:lnTo>
                  <a:pt x="67" y="621"/>
                </a:lnTo>
                <a:lnTo>
                  <a:pt x="47" y="586"/>
                </a:lnTo>
                <a:lnTo>
                  <a:pt x="29" y="551"/>
                </a:lnTo>
                <a:lnTo>
                  <a:pt x="18" y="516"/>
                </a:lnTo>
                <a:lnTo>
                  <a:pt x="6" y="478"/>
                </a:lnTo>
                <a:lnTo>
                  <a:pt x="0" y="438"/>
                </a:lnTo>
                <a:lnTo>
                  <a:pt x="0" y="397"/>
                </a:lnTo>
                <a:lnTo>
                  <a:pt x="0" y="397"/>
                </a:lnTo>
                <a:lnTo>
                  <a:pt x="0" y="356"/>
                </a:lnTo>
                <a:lnTo>
                  <a:pt x="6" y="318"/>
                </a:lnTo>
                <a:lnTo>
                  <a:pt x="18" y="280"/>
                </a:lnTo>
                <a:lnTo>
                  <a:pt x="29" y="242"/>
                </a:lnTo>
                <a:lnTo>
                  <a:pt x="47" y="207"/>
                </a:lnTo>
                <a:lnTo>
                  <a:pt x="67" y="175"/>
                </a:lnTo>
                <a:lnTo>
                  <a:pt x="91" y="146"/>
                </a:lnTo>
                <a:lnTo>
                  <a:pt x="117" y="116"/>
                </a:lnTo>
                <a:lnTo>
                  <a:pt x="143" y="90"/>
                </a:lnTo>
                <a:lnTo>
                  <a:pt x="175" y="67"/>
                </a:lnTo>
                <a:lnTo>
                  <a:pt x="207" y="46"/>
                </a:lnTo>
                <a:lnTo>
                  <a:pt x="242" y="32"/>
                </a:lnTo>
                <a:lnTo>
                  <a:pt x="277" y="17"/>
                </a:lnTo>
                <a:lnTo>
                  <a:pt x="315" y="8"/>
                </a:lnTo>
                <a:lnTo>
                  <a:pt x="356" y="3"/>
                </a:lnTo>
                <a:lnTo>
                  <a:pt x="397" y="0"/>
                </a:lnTo>
                <a:lnTo>
                  <a:pt x="397" y="0"/>
                </a:lnTo>
                <a:lnTo>
                  <a:pt x="438" y="3"/>
                </a:lnTo>
                <a:lnTo>
                  <a:pt x="476" y="8"/>
                </a:lnTo>
                <a:lnTo>
                  <a:pt x="517" y="17"/>
                </a:lnTo>
                <a:lnTo>
                  <a:pt x="552" y="32"/>
                </a:lnTo>
                <a:lnTo>
                  <a:pt x="587" y="46"/>
                </a:lnTo>
                <a:lnTo>
                  <a:pt x="619" y="67"/>
                </a:lnTo>
                <a:lnTo>
                  <a:pt x="651" y="90"/>
                </a:lnTo>
                <a:lnTo>
                  <a:pt x="677" y="116"/>
                </a:lnTo>
                <a:lnTo>
                  <a:pt x="703" y="146"/>
                </a:lnTo>
                <a:lnTo>
                  <a:pt x="727" y="175"/>
                </a:lnTo>
                <a:lnTo>
                  <a:pt x="747" y="207"/>
                </a:lnTo>
                <a:lnTo>
                  <a:pt x="765" y="242"/>
                </a:lnTo>
                <a:lnTo>
                  <a:pt x="776" y="280"/>
                </a:lnTo>
                <a:lnTo>
                  <a:pt x="788" y="318"/>
                </a:lnTo>
                <a:lnTo>
                  <a:pt x="794" y="356"/>
                </a:lnTo>
                <a:lnTo>
                  <a:pt x="794" y="397"/>
                </a:lnTo>
                <a:lnTo>
                  <a:pt x="794" y="397"/>
                </a:lnTo>
                <a:close/>
              </a:path>
            </a:pathLst>
          </a:cu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19" name="Freeform 12">
            <a:extLst>
              <a:ext uri="{FF2B5EF4-FFF2-40B4-BE49-F238E27FC236}">
                <a16:creationId xmlns:a16="http://schemas.microsoft.com/office/drawing/2014/main" id="{917896DC-B3C0-FE49-5648-16E09D1533A7}"/>
              </a:ext>
            </a:extLst>
          </p:cNvPr>
          <p:cNvSpPr>
            <a:spLocks/>
          </p:cNvSpPr>
          <p:nvPr/>
        </p:nvSpPr>
        <p:spPr bwMode="auto">
          <a:xfrm>
            <a:off x="4477240" y="2706536"/>
            <a:ext cx="189522" cy="190821"/>
          </a:xfrm>
          <a:custGeom>
            <a:avLst/>
            <a:gdLst>
              <a:gd name="T0" fmla="*/ 219 w 438"/>
              <a:gd name="T1" fmla="*/ 441 h 441"/>
              <a:gd name="T2" fmla="*/ 175 w 438"/>
              <a:gd name="T3" fmla="*/ 435 h 441"/>
              <a:gd name="T4" fmla="*/ 134 w 438"/>
              <a:gd name="T5" fmla="*/ 423 h 441"/>
              <a:gd name="T6" fmla="*/ 96 w 438"/>
              <a:gd name="T7" fmla="*/ 403 h 441"/>
              <a:gd name="T8" fmla="*/ 64 w 438"/>
              <a:gd name="T9" fmla="*/ 376 h 441"/>
              <a:gd name="T10" fmla="*/ 35 w 438"/>
              <a:gd name="T11" fmla="*/ 341 h 441"/>
              <a:gd name="T12" fmla="*/ 15 w 438"/>
              <a:gd name="T13" fmla="*/ 306 h 441"/>
              <a:gd name="T14" fmla="*/ 3 w 438"/>
              <a:gd name="T15" fmla="*/ 265 h 441"/>
              <a:gd name="T16" fmla="*/ 0 w 438"/>
              <a:gd name="T17" fmla="*/ 219 h 441"/>
              <a:gd name="T18" fmla="*/ 0 w 438"/>
              <a:gd name="T19" fmla="*/ 198 h 441"/>
              <a:gd name="T20" fmla="*/ 9 w 438"/>
              <a:gd name="T21" fmla="*/ 154 h 441"/>
              <a:gd name="T22" fmla="*/ 26 w 438"/>
              <a:gd name="T23" fmla="*/ 114 h 441"/>
              <a:gd name="T24" fmla="*/ 50 w 438"/>
              <a:gd name="T25" fmla="*/ 79 h 441"/>
              <a:gd name="T26" fmla="*/ 79 w 438"/>
              <a:gd name="T27" fmla="*/ 49 h 441"/>
              <a:gd name="T28" fmla="*/ 114 w 438"/>
              <a:gd name="T29" fmla="*/ 26 h 441"/>
              <a:gd name="T30" fmla="*/ 155 w 438"/>
              <a:gd name="T31" fmla="*/ 8 h 441"/>
              <a:gd name="T32" fmla="*/ 196 w 438"/>
              <a:gd name="T33" fmla="*/ 0 h 441"/>
              <a:gd name="T34" fmla="*/ 219 w 438"/>
              <a:gd name="T35" fmla="*/ 0 h 441"/>
              <a:gd name="T36" fmla="*/ 263 w 438"/>
              <a:gd name="T37" fmla="*/ 3 h 441"/>
              <a:gd name="T38" fmla="*/ 304 w 438"/>
              <a:gd name="T39" fmla="*/ 17 h 441"/>
              <a:gd name="T40" fmla="*/ 342 w 438"/>
              <a:gd name="T41" fmla="*/ 38 h 441"/>
              <a:gd name="T42" fmla="*/ 374 w 438"/>
              <a:gd name="T43" fmla="*/ 64 h 441"/>
              <a:gd name="T44" fmla="*/ 403 w 438"/>
              <a:gd name="T45" fmla="*/ 96 h 441"/>
              <a:gd name="T46" fmla="*/ 420 w 438"/>
              <a:gd name="T47" fmla="*/ 134 h 441"/>
              <a:gd name="T48" fmla="*/ 435 w 438"/>
              <a:gd name="T49" fmla="*/ 175 h 441"/>
              <a:gd name="T50" fmla="*/ 438 w 438"/>
              <a:gd name="T51" fmla="*/ 219 h 441"/>
              <a:gd name="T52" fmla="*/ 438 w 438"/>
              <a:gd name="T53" fmla="*/ 242 h 441"/>
              <a:gd name="T54" fmla="*/ 429 w 438"/>
              <a:gd name="T55" fmla="*/ 286 h 441"/>
              <a:gd name="T56" fmla="*/ 412 w 438"/>
              <a:gd name="T57" fmla="*/ 324 h 441"/>
              <a:gd name="T58" fmla="*/ 388 w 438"/>
              <a:gd name="T59" fmla="*/ 359 h 441"/>
              <a:gd name="T60" fmla="*/ 359 w 438"/>
              <a:gd name="T61" fmla="*/ 391 h 441"/>
              <a:gd name="T62" fmla="*/ 324 w 438"/>
              <a:gd name="T63" fmla="*/ 414 h 441"/>
              <a:gd name="T64" fmla="*/ 283 w 438"/>
              <a:gd name="T65" fmla="*/ 429 h 441"/>
              <a:gd name="T66" fmla="*/ 242 w 438"/>
              <a:gd name="T67" fmla="*/ 438 h 441"/>
              <a:gd name="T68" fmla="*/ 219 w 438"/>
              <a:gd name="T6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8" h="441">
                <a:moveTo>
                  <a:pt x="219" y="441"/>
                </a:moveTo>
                <a:lnTo>
                  <a:pt x="219" y="441"/>
                </a:lnTo>
                <a:lnTo>
                  <a:pt x="196" y="438"/>
                </a:lnTo>
                <a:lnTo>
                  <a:pt x="175" y="435"/>
                </a:lnTo>
                <a:lnTo>
                  <a:pt x="155" y="429"/>
                </a:lnTo>
                <a:lnTo>
                  <a:pt x="134" y="423"/>
                </a:lnTo>
                <a:lnTo>
                  <a:pt x="114" y="414"/>
                </a:lnTo>
                <a:lnTo>
                  <a:pt x="96" y="403"/>
                </a:lnTo>
                <a:lnTo>
                  <a:pt x="79" y="391"/>
                </a:lnTo>
                <a:lnTo>
                  <a:pt x="64" y="376"/>
                </a:lnTo>
                <a:lnTo>
                  <a:pt x="50" y="359"/>
                </a:lnTo>
                <a:lnTo>
                  <a:pt x="35" y="341"/>
                </a:lnTo>
                <a:lnTo>
                  <a:pt x="26" y="324"/>
                </a:lnTo>
                <a:lnTo>
                  <a:pt x="15" y="306"/>
                </a:lnTo>
                <a:lnTo>
                  <a:pt x="9" y="286"/>
                </a:lnTo>
                <a:lnTo>
                  <a:pt x="3" y="265"/>
                </a:lnTo>
                <a:lnTo>
                  <a:pt x="0" y="242"/>
                </a:lnTo>
                <a:lnTo>
                  <a:pt x="0" y="219"/>
                </a:lnTo>
                <a:lnTo>
                  <a:pt x="0" y="219"/>
                </a:lnTo>
                <a:lnTo>
                  <a:pt x="0" y="198"/>
                </a:lnTo>
                <a:lnTo>
                  <a:pt x="3" y="175"/>
                </a:lnTo>
                <a:lnTo>
                  <a:pt x="9" y="154"/>
                </a:lnTo>
                <a:lnTo>
                  <a:pt x="15" y="134"/>
                </a:lnTo>
                <a:lnTo>
                  <a:pt x="26" y="114"/>
                </a:lnTo>
                <a:lnTo>
                  <a:pt x="35" y="96"/>
                </a:lnTo>
                <a:lnTo>
                  <a:pt x="50" y="79"/>
                </a:lnTo>
                <a:lnTo>
                  <a:pt x="64" y="64"/>
                </a:lnTo>
                <a:lnTo>
                  <a:pt x="79" y="49"/>
                </a:lnTo>
                <a:lnTo>
                  <a:pt x="96" y="38"/>
                </a:lnTo>
                <a:lnTo>
                  <a:pt x="114" y="26"/>
                </a:lnTo>
                <a:lnTo>
                  <a:pt x="134" y="17"/>
                </a:lnTo>
                <a:lnTo>
                  <a:pt x="155" y="8"/>
                </a:lnTo>
                <a:lnTo>
                  <a:pt x="175" y="3"/>
                </a:lnTo>
                <a:lnTo>
                  <a:pt x="196" y="0"/>
                </a:lnTo>
                <a:lnTo>
                  <a:pt x="219" y="0"/>
                </a:lnTo>
                <a:lnTo>
                  <a:pt x="219" y="0"/>
                </a:lnTo>
                <a:lnTo>
                  <a:pt x="242" y="0"/>
                </a:lnTo>
                <a:lnTo>
                  <a:pt x="263" y="3"/>
                </a:lnTo>
                <a:lnTo>
                  <a:pt x="283" y="8"/>
                </a:lnTo>
                <a:lnTo>
                  <a:pt x="304" y="17"/>
                </a:lnTo>
                <a:lnTo>
                  <a:pt x="324" y="26"/>
                </a:lnTo>
                <a:lnTo>
                  <a:pt x="342" y="38"/>
                </a:lnTo>
                <a:lnTo>
                  <a:pt x="359" y="49"/>
                </a:lnTo>
                <a:lnTo>
                  <a:pt x="374" y="64"/>
                </a:lnTo>
                <a:lnTo>
                  <a:pt x="388" y="79"/>
                </a:lnTo>
                <a:lnTo>
                  <a:pt x="403" y="96"/>
                </a:lnTo>
                <a:lnTo>
                  <a:pt x="412" y="114"/>
                </a:lnTo>
                <a:lnTo>
                  <a:pt x="420" y="134"/>
                </a:lnTo>
                <a:lnTo>
                  <a:pt x="429" y="154"/>
                </a:lnTo>
                <a:lnTo>
                  <a:pt x="435" y="175"/>
                </a:lnTo>
                <a:lnTo>
                  <a:pt x="438" y="198"/>
                </a:lnTo>
                <a:lnTo>
                  <a:pt x="438" y="219"/>
                </a:lnTo>
                <a:lnTo>
                  <a:pt x="438" y="219"/>
                </a:lnTo>
                <a:lnTo>
                  <a:pt x="438" y="242"/>
                </a:lnTo>
                <a:lnTo>
                  <a:pt x="435" y="265"/>
                </a:lnTo>
                <a:lnTo>
                  <a:pt x="429" y="286"/>
                </a:lnTo>
                <a:lnTo>
                  <a:pt x="420" y="306"/>
                </a:lnTo>
                <a:lnTo>
                  <a:pt x="412" y="324"/>
                </a:lnTo>
                <a:lnTo>
                  <a:pt x="403" y="341"/>
                </a:lnTo>
                <a:lnTo>
                  <a:pt x="388" y="359"/>
                </a:lnTo>
                <a:lnTo>
                  <a:pt x="374" y="376"/>
                </a:lnTo>
                <a:lnTo>
                  <a:pt x="359" y="391"/>
                </a:lnTo>
                <a:lnTo>
                  <a:pt x="342" y="403"/>
                </a:lnTo>
                <a:lnTo>
                  <a:pt x="324" y="414"/>
                </a:lnTo>
                <a:lnTo>
                  <a:pt x="304" y="423"/>
                </a:lnTo>
                <a:lnTo>
                  <a:pt x="283" y="429"/>
                </a:lnTo>
                <a:lnTo>
                  <a:pt x="263" y="435"/>
                </a:lnTo>
                <a:lnTo>
                  <a:pt x="242" y="438"/>
                </a:lnTo>
                <a:lnTo>
                  <a:pt x="219" y="441"/>
                </a:lnTo>
                <a:lnTo>
                  <a:pt x="219" y="4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0" name="Rectangle 13">
            <a:extLst>
              <a:ext uri="{FF2B5EF4-FFF2-40B4-BE49-F238E27FC236}">
                <a16:creationId xmlns:a16="http://schemas.microsoft.com/office/drawing/2014/main" id="{2284B481-2C1B-059A-9923-B5FAB6845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90" y="1200741"/>
            <a:ext cx="1490217" cy="124660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1" name="Freeform 14">
            <a:extLst>
              <a:ext uri="{FF2B5EF4-FFF2-40B4-BE49-F238E27FC236}">
                <a16:creationId xmlns:a16="http://schemas.microsoft.com/office/drawing/2014/main" id="{22552D52-831F-C0F8-6C46-E4832C2CE547}"/>
              </a:ext>
            </a:extLst>
          </p:cNvPr>
          <p:cNvSpPr>
            <a:spLocks/>
          </p:cNvSpPr>
          <p:nvPr/>
        </p:nvSpPr>
        <p:spPr bwMode="auto">
          <a:xfrm>
            <a:off x="5040614" y="1833781"/>
            <a:ext cx="474672" cy="613568"/>
          </a:xfrm>
          <a:custGeom>
            <a:avLst/>
            <a:gdLst>
              <a:gd name="T0" fmla="*/ 458 w 1097"/>
              <a:gd name="T1" fmla="*/ 1418 h 1418"/>
              <a:gd name="T2" fmla="*/ 1097 w 1097"/>
              <a:gd name="T3" fmla="*/ 0 h 1418"/>
              <a:gd name="T4" fmla="*/ 639 w 1097"/>
              <a:gd name="T5" fmla="*/ 0 h 1418"/>
              <a:gd name="T6" fmla="*/ 0 w 1097"/>
              <a:gd name="T7" fmla="*/ 1418 h 1418"/>
              <a:gd name="T8" fmla="*/ 458 w 1097"/>
              <a:gd name="T9" fmla="*/ 1418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418">
                <a:moveTo>
                  <a:pt x="458" y="1418"/>
                </a:moveTo>
                <a:lnTo>
                  <a:pt x="1097" y="0"/>
                </a:lnTo>
                <a:lnTo>
                  <a:pt x="639" y="0"/>
                </a:lnTo>
                <a:lnTo>
                  <a:pt x="0" y="1418"/>
                </a:lnTo>
                <a:lnTo>
                  <a:pt x="458" y="1418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2" name="Freeform 15">
            <a:extLst>
              <a:ext uri="{FF2B5EF4-FFF2-40B4-BE49-F238E27FC236}">
                <a16:creationId xmlns:a16="http://schemas.microsoft.com/office/drawing/2014/main" id="{E4C0BDF6-4139-855E-E5A4-4D39A09B92A5}"/>
              </a:ext>
            </a:extLst>
          </p:cNvPr>
          <p:cNvSpPr>
            <a:spLocks/>
          </p:cNvSpPr>
          <p:nvPr/>
        </p:nvSpPr>
        <p:spPr bwMode="auto">
          <a:xfrm>
            <a:off x="3628715" y="1200742"/>
            <a:ext cx="474672" cy="615299"/>
          </a:xfrm>
          <a:custGeom>
            <a:avLst/>
            <a:gdLst>
              <a:gd name="T0" fmla="*/ 458 w 1097"/>
              <a:gd name="T1" fmla="*/ 1422 h 1422"/>
              <a:gd name="T2" fmla="*/ 1097 w 1097"/>
              <a:gd name="T3" fmla="*/ 0 h 1422"/>
              <a:gd name="T4" fmla="*/ 639 w 1097"/>
              <a:gd name="T5" fmla="*/ 0 h 1422"/>
              <a:gd name="T6" fmla="*/ 0 w 1097"/>
              <a:gd name="T7" fmla="*/ 1422 h 1422"/>
              <a:gd name="T8" fmla="*/ 458 w 1097"/>
              <a:gd name="T9" fmla="*/ 1422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422">
                <a:moveTo>
                  <a:pt x="458" y="1422"/>
                </a:moveTo>
                <a:lnTo>
                  <a:pt x="1097" y="0"/>
                </a:lnTo>
                <a:lnTo>
                  <a:pt x="639" y="0"/>
                </a:lnTo>
                <a:lnTo>
                  <a:pt x="0" y="1422"/>
                </a:lnTo>
                <a:lnTo>
                  <a:pt x="458" y="1422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3" name="Freeform 16">
            <a:extLst>
              <a:ext uri="{FF2B5EF4-FFF2-40B4-BE49-F238E27FC236}">
                <a16:creationId xmlns:a16="http://schemas.microsoft.com/office/drawing/2014/main" id="{02BB7EB2-6098-F53C-73F4-23070E7742D4}"/>
              </a:ext>
            </a:extLst>
          </p:cNvPr>
          <p:cNvSpPr>
            <a:spLocks/>
          </p:cNvSpPr>
          <p:nvPr/>
        </p:nvSpPr>
        <p:spPr bwMode="auto">
          <a:xfrm>
            <a:off x="6961801" y="2629515"/>
            <a:ext cx="343563" cy="344862"/>
          </a:xfrm>
          <a:custGeom>
            <a:avLst/>
            <a:gdLst>
              <a:gd name="T0" fmla="*/ 794 w 794"/>
              <a:gd name="T1" fmla="*/ 397 h 797"/>
              <a:gd name="T2" fmla="*/ 785 w 794"/>
              <a:gd name="T3" fmla="*/ 478 h 797"/>
              <a:gd name="T4" fmla="*/ 764 w 794"/>
              <a:gd name="T5" fmla="*/ 551 h 797"/>
              <a:gd name="T6" fmla="*/ 726 w 794"/>
              <a:gd name="T7" fmla="*/ 621 h 797"/>
              <a:gd name="T8" fmla="*/ 677 w 794"/>
              <a:gd name="T9" fmla="*/ 680 h 797"/>
              <a:gd name="T10" fmla="*/ 618 w 794"/>
              <a:gd name="T11" fmla="*/ 727 h 797"/>
              <a:gd name="T12" fmla="*/ 551 w 794"/>
              <a:gd name="T13" fmla="*/ 764 h 797"/>
              <a:gd name="T14" fmla="*/ 475 w 794"/>
              <a:gd name="T15" fmla="*/ 788 h 797"/>
              <a:gd name="T16" fmla="*/ 397 w 794"/>
              <a:gd name="T17" fmla="*/ 797 h 797"/>
              <a:gd name="T18" fmla="*/ 356 w 794"/>
              <a:gd name="T19" fmla="*/ 794 h 797"/>
              <a:gd name="T20" fmla="*/ 277 w 794"/>
              <a:gd name="T21" fmla="*/ 779 h 797"/>
              <a:gd name="T22" fmla="*/ 207 w 794"/>
              <a:gd name="T23" fmla="*/ 747 h 797"/>
              <a:gd name="T24" fmla="*/ 143 w 794"/>
              <a:gd name="T25" fmla="*/ 706 h 797"/>
              <a:gd name="T26" fmla="*/ 90 w 794"/>
              <a:gd name="T27" fmla="*/ 651 h 797"/>
              <a:gd name="T28" fmla="*/ 46 w 794"/>
              <a:gd name="T29" fmla="*/ 586 h 797"/>
              <a:gd name="T30" fmla="*/ 17 w 794"/>
              <a:gd name="T31" fmla="*/ 516 h 797"/>
              <a:gd name="T32" fmla="*/ 0 w 794"/>
              <a:gd name="T33" fmla="*/ 438 h 797"/>
              <a:gd name="T34" fmla="*/ 0 w 794"/>
              <a:gd name="T35" fmla="*/ 397 h 797"/>
              <a:gd name="T36" fmla="*/ 5 w 794"/>
              <a:gd name="T37" fmla="*/ 318 h 797"/>
              <a:gd name="T38" fmla="*/ 29 w 794"/>
              <a:gd name="T39" fmla="*/ 242 h 797"/>
              <a:gd name="T40" fmla="*/ 67 w 794"/>
              <a:gd name="T41" fmla="*/ 175 h 797"/>
              <a:gd name="T42" fmla="*/ 113 w 794"/>
              <a:gd name="T43" fmla="*/ 116 h 797"/>
              <a:gd name="T44" fmla="*/ 175 w 794"/>
              <a:gd name="T45" fmla="*/ 67 h 797"/>
              <a:gd name="T46" fmla="*/ 242 w 794"/>
              <a:gd name="T47" fmla="*/ 32 h 797"/>
              <a:gd name="T48" fmla="*/ 315 w 794"/>
              <a:gd name="T49" fmla="*/ 8 h 797"/>
              <a:gd name="T50" fmla="*/ 397 w 794"/>
              <a:gd name="T51" fmla="*/ 0 h 797"/>
              <a:gd name="T52" fmla="*/ 437 w 794"/>
              <a:gd name="T53" fmla="*/ 3 h 797"/>
              <a:gd name="T54" fmla="*/ 513 w 794"/>
              <a:gd name="T55" fmla="*/ 17 h 797"/>
              <a:gd name="T56" fmla="*/ 586 w 794"/>
              <a:gd name="T57" fmla="*/ 46 h 797"/>
              <a:gd name="T58" fmla="*/ 651 w 794"/>
              <a:gd name="T59" fmla="*/ 90 h 797"/>
              <a:gd name="T60" fmla="*/ 703 w 794"/>
              <a:gd name="T61" fmla="*/ 146 h 797"/>
              <a:gd name="T62" fmla="*/ 747 w 794"/>
              <a:gd name="T63" fmla="*/ 207 h 797"/>
              <a:gd name="T64" fmla="*/ 776 w 794"/>
              <a:gd name="T65" fmla="*/ 280 h 797"/>
              <a:gd name="T66" fmla="*/ 794 w 794"/>
              <a:gd name="T67" fmla="*/ 356 h 797"/>
              <a:gd name="T68" fmla="*/ 794 w 794"/>
              <a:gd name="T69" fmla="*/ 397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4" h="797">
                <a:moveTo>
                  <a:pt x="794" y="397"/>
                </a:moveTo>
                <a:lnTo>
                  <a:pt x="794" y="397"/>
                </a:lnTo>
                <a:lnTo>
                  <a:pt x="794" y="438"/>
                </a:lnTo>
                <a:lnTo>
                  <a:pt x="785" y="478"/>
                </a:lnTo>
                <a:lnTo>
                  <a:pt x="776" y="516"/>
                </a:lnTo>
                <a:lnTo>
                  <a:pt x="764" y="551"/>
                </a:lnTo>
                <a:lnTo>
                  <a:pt x="747" y="586"/>
                </a:lnTo>
                <a:lnTo>
                  <a:pt x="726" y="621"/>
                </a:lnTo>
                <a:lnTo>
                  <a:pt x="703" y="651"/>
                </a:lnTo>
                <a:lnTo>
                  <a:pt x="677" y="680"/>
                </a:lnTo>
                <a:lnTo>
                  <a:pt x="651" y="706"/>
                </a:lnTo>
                <a:lnTo>
                  <a:pt x="618" y="727"/>
                </a:lnTo>
                <a:lnTo>
                  <a:pt x="586" y="747"/>
                </a:lnTo>
                <a:lnTo>
                  <a:pt x="551" y="764"/>
                </a:lnTo>
                <a:lnTo>
                  <a:pt x="513" y="779"/>
                </a:lnTo>
                <a:lnTo>
                  <a:pt x="475" y="788"/>
                </a:lnTo>
                <a:lnTo>
                  <a:pt x="437" y="794"/>
                </a:lnTo>
                <a:lnTo>
                  <a:pt x="397" y="797"/>
                </a:lnTo>
                <a:lnTo>
                  <a:pt x="397" y="797"/>
                </a:lnTo>
                <a:lnTo>
                  <a:pt x="356" y="794"/>
                </a:lnTo>
                <a:lnTo>
                  <a:pt x="315" y="788"/>
                </a:lnTo>
                <a:lnTo>
                  <a:pt x="277" y="779"/>
                </a:lnTo>
                <a:lnTo>
                  <a:pt x="242" y="764"/>
                </a:lnTo>
                <a:lnTo>
                  <a:pt x="207" y="747"/>
                </a:lnTo>
                <a:lnTo>
                  <a:pt x="175" y="727"/>
                </a:lnTo>
                <a:lnTo>
                  <a:pt x="143" y="706"/>
                </a:lnTo>
                <a:lnTo>
                  <a:pt x="113" y="680"/>
                </a:lnTo>
                <a:lnTo>
                  <a:pt x="90" y="651"/>
                </a:lnTo>
                <a:lnTo>
                  <a:pt x="67" y="621"/>
                </a:lnTo>
                <a:lnTo>
                  <a:pt x="46" y="586"/>
                </a:lnTo>
                <a:lnTo>
                  <a:pt x="29" y="551"/>
                </a:lnTo>
                <a:lnTo>
                  <a:pt x="17" y="516"/>
                </a:lnTo>
                <a:lnTo>
                  <a:pt x="5" y="478"/>
                </a:lnTo>
                <a:lnTo>
                  <a:pt x="0" y="438"/>
                </a:lnTo>
                <a:lnTo>
                  <a:pt x="0" y="397"/>
                </a:lnTo>
                <a:lnTo>
                  <a:pt x="0" y="397"/>
                </a:lnTo>
                <a:lnTo>
                  <a:pt x="0" y="356"/>
                </a:lnTo>
                <a:lnTo>
                  <a:pt x="5" y="318"/>
                </a:lnTo>
                <a:lnTo>
                  <a:pt x="17" y="280"/>
                </a:lnTo>
                <a:lnTo>
                  <a:pt x="29" y="242"/>
                </a:lnTo>
                <a:lnTo>
                  <a:pt x="46" y="207"/>
                </a:lnTo>
                <a:lnTo>
                  <a:pt x="67" y="175"/>
                </a:lnTo>
                <a:lnTo>
                  <a:pt x="90" y="146"/>
                </a:lnTo>
                <a:lnTo>
                  <a:pt x="113" y="116"/>
                </a:lnTo>
                <a:lnTo>
                  <a:pt x="143" y="90"/>
                </a:lnTo>
                <a:lnTo>
                  <a:pt x="175" y="67"/>
                </a:lnTo>
                <a:lnTo>
                  <a:pt x="207" y="46"/>
                </a:lnTo>
                <a:lnTo>
                  <a:pt x="242" y="32"/>
                </a:lnTo>
                <a:lnTo>
                  <a:pt x="277" y="17"/>
                </a:lnTo>
                <a:lnTo>
                  <a:pt x="315" y="8"/>
                </a:lnTo>
                <a:lnTo>
                  <a:pt x="356" y="3"/>
                </a:lnTo>
                <a:lnTo>
                  <a:pt x="397" y="0"/>
                </a:lnTo>
                <a:lnTo>
                  <a:pt x="397" y="0"/>
                </a:lnTo>
                <a:lnTo>
                  <a:pt x="437" y="3"/>
                </a:lnTo>
                <a:lnTo>
                  <a:pt x="475" y="8"/>
                </a:lnTo>
                <a:lnTo>
                  <a:pt x="513" y="17"/>
                </a:lnTo>
                <a:lnTo>
                  <a:pt x="551" y="32"/>
                </a:lnTo>
                <a:lnTo>
                  <a:pt x="586" y="46"/>
                </a:lnTo>
                <a:lnTo>
                  <a:pt x="618" y="67"/>
                </a:lnTo>
                <a:lnTo>
                  <a:pt x="651" y="90"/>
                </a:lnTo>
                <a:lnTo>
                  <a:pt x="677" y="116"/>
                </a:lnTo>
                <a:lnTo>
                  <a:pt x="703" y="146"/>
                </a:lnTo>
                <a:lnTo>
                  <a:pt x="726" y="175"/>
                </a:lnTo>
                <a:lnTo>
                  <a:pt x="747" y="207"/>
                </a:lnTo>
                <a:lnTo>
                  <a:pt x="764" y="242"/>
                </a:lnTo>
                <a:lnTo>
                  <a:pt x="776" y="280"/>
                </a:lnTo>
                <a:lnTo>
                  <a:pt x="785" y="318"/>
                </a:lnTo>
                <a:lnTo>
                  <a:pt x="794" y="356"/>
                </a:lnTo>
                <a:lnTo>
                  <a:pt x="794" y="397"/>
                </a:lnTo>
                <a:lnTo>
                  <a:pt x="794" y="397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4" name="Freeform 17">
            <a:extLst>
              <a:ext uri="{FF2B5EF4-FFF2-40B4-BE49-F238E27FC236}">
                <a16:creationId xmlns:a16="http://schemas.microsoft.com/office/drawing/2014/main" id="{178ACC14-61FB-C651-0252-0C55CC58EA1E}"/>
              </a:ext>
            </a:extLst>
          </p:cNvPr>
          <p:cNvSpPr>
            <a:spLocks/>
          </p:cNvSpPr>
          <p:nvPr/>
        </p:nvSpPr>
        <p:spPr bwMode="auto">
          <a:xfrm>
            <a:off x="7037522" y="2706536"/>
            <a:ext cx="190388" cy="190821"/>
          </a:xfrm>
          <a:custGeom>
            <a:avLst/>
            <a:gdLst>
              <a:gd name="T0" fmla="*/ 222 w 440"/>
              <a:gd name="T1" fmla="*/ 441 h 441"/>
              <a:gd name="T2" fmla="*/ 178 w 440"/>
              <a:gd name="T3" fmla="*/ 435 h 441"/>
              <a:gd name="T4" fmla="*/ 137 w 440"/>
              <a:gd name="T5" fmla="*/ 423 h 441"/>
              <a:gd name="T6" fmla="*/ 99 w 440"/>
              <a:gd name="T7" fmla="*/ 403 h 441"/>
              <a:gd name="T8" fmla="*/ 67 w 440"/>
              <a:gd name="T9" fmla="*/ 376 h 441"/>
              <a:gd name="T10" fmla="*/ 38 w 440"/>
              <a:gd name="T11" fmla="*/ 341 h 441"/>
              <a:gd name="T12" fmla="*/ 17 w 440"/>
              <a:gd name="T13" fmla="*/ 306 h 441"/>
              <a:gd name="T14" fmla="*/ 6 w 440"/>
              <a:gd name="T15" fmla="*/ 265 h 441"/>
              <a:gd name="T16" fmla="*/ 0 w 440"/>
              <a:gd name="T17" fmla="*/ 219 h 441"/>
              <a:gd name="T18" fmla="*/ 3 w 440"/>
              <a:gd name="T19" fmla="*/ 198 h 441"/>
              <a:gd name="T20" fmla="*/ 11 w 440"/>
              <a:gd name="T21" fmla="*/ 154 h 441"/>
              <a:gd name="T22" fmla="*/ 29 w 440"/>
              <a:gd name="T23" fmla="*/ 114 h 441"/>
              <a:gd name="T24" fmla="*/ 52 w 440"/>
              <a:gd name="T25" fmla="*/ 79 h 441"/>
              <a:gd name="T26" fmla="*/ 81 w 440"/>
              <a:gd name="T27" fmla="*/ 49 h 441"/>
              <a:gd name="T28" fmla="*/ 116 w 440"/>
              <a:gd name="T29" fmla="*/ 26 h 441"/>
              <a:gd name="T30" fmla="*/ 154 w 440"/>
              <a:gd name="T31" fmla="*/ 8 h 441"/>
              <a:gd name="T32" fmla="*/ 198 w 440"/>
              <a:gd name="T33" fmla="*/ 0 h 441"/>
              <a:gd name="T34" fmla="*/ 222 w 440"/>
              <a:gd name="T35" fmla="*/ 0 h 441"/>
              <a:gd name="T36" fmla="*/ 265 w 440"/>
              <a:gd name="T37" fmla="*/ 3 h 441"/>
              <a:gd name="T38" fmla="*/ 306 w 440"/>
              <a:gd name="T39" fmla="*/ 17 h 441"/>
              <a:gd name="T40" fmla="*/ 344 w 440"/>
              <a:gd name="T41" fmla="*/ 38 h 441"/>
              <a:gd name="T42" fmla="*/ 376 w 440"/>
              <a:gd name="T43" fmla="*/ 64 h 441"/>
              <a:gd name="T44" fmla="*/ 403 w 440"/>
              <a:gd name="T45" fmla="*/ 96 h 441"/>
              <a:gd name="T46" fmla="*/ 423 w 440"/>
              <a:gd name="T47" fmla="*/ 134 h 441"/>
              <a:gd name="T48" fmla="*/ 438 w 440"/>
              <a:gd name="T49" fmla="*/ 175 h 441"/>
              <a:gd name="T50" fmla="*/ 440 w 440"/>
              <a:gd name="T51" fmla="*/ 219 h 441"/>
              <a:gd name="T52" fmla="*/ 440 w 440"/>
              <a:gd name="T53" fmla="*/ 242 h 441"/>
              <a:gd name="T54" fmla="*/ 432 w 440"/>
              <a:gd name="T55" fmla="*/ 286 h 441"/>
              <a:gd name="T56" fmla="*/ 414 w 440"/>
              <a:gd name="T57" fmla="*/ 324 h 441"/>
              <a:gd name="T58" fmla="*/ 391 w 440"/>
              <a:gd name="T59" fmla="*/ 359 h 441"/>
              <a:gd name="T60" fmla="*/ 362 w 440"/>
              <a:gd name="T61" fmla="*/ 391 h 441"/>
              <a:gd name="T62" fmla="*/ 327 w 440"/>
              <a:gd name="T63" fmla="*/ 414 h 441"/>
              <a:gd name="T64" fmla="*/ 286 w 440"/>
              <a:gd name="T65" fmla="*/ 429 h 441"/>
              <a:gd name="T66" fmla="*/ 245 w 440"/>
              <a:gd name="T67" fmla="*/ 438 h 441"/>
              <a:gd name="T68" fmla="*/ 222 w 440"/>
              <a:gd name="T6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0" h="441">
                <a:moveTo>
                  <a:pt x="222" y="441"/>
                </a:moveTo>
                <a:lnTo>
                  <a:pt x="222" y="441"/>
                </a:lnTo>
                <a:lnTo>
                  <a:pt x="198" y="438"/>
                </a:lnTo>
                <a:lnTo>
                  <a:pt x="178" y="435"/>
                </a:lnTo>
                <a:lnTo>
                  <a:pt x="154" y="429"/>
                </a:lnTo>
                <a:lnTo>
                  <a:pt x="137" y="423"/>
                </a:lnTo>
                <a:lnTo>
                  <a:pt x="116" y="414"/>
                </a:lnTo>
                <a:lnTo>
                  <a:pt x="99" y="403"/>
                </a:lnTo>
                <a:lnTo>
                  <a:pt x="81" y="391"/>
                </a:lnTo>
                <a:lnTo>
                  <a:pt x="67" y="376"/>
                </a:lnTo>
                <a:lnTo>
                  <a:pt x="52" y="359"/>
                </a:lnTo>
                <a:lnTo>
                  <a:pt x="38" y="341"/>
                </a:lnTo>
                <a:lnTo>
                  <a:pt x="29" y="324"/>
                </a:lnTo>
                <a:lnTo>
                  <a:pt x="17" y="306"/>
                </a:lnTo>
                <a:lnTo>
                  <a:pt x="11" y="286"/>
                </a:lnTo>
                <a:lnTo>
                  <a:pt x="6" y="265"/>
                </a:lnTo>
                <a:lnTo>
                  <a:pt x="3" y="242"/>
                </a:lnTo>
                <a:lnTo>
                  <a:pt x="0" y="219"/>
                </a:lnTo>
                <a:lnTo>
                  <a:pt x="0" y="219"/>
                </a:lnTo>
                <a:lnTo>
                  <a:pt x="3" y="198"/>
                </a:lnTo>
                <a:lnTo>
                  <a:pt x="6" y="175"/>
                </a:lnTo>
                <a:lnTo>
                  <a:pt x="11" y="154"/>
                </a:lnTo>
                <a:lnTo>
                  <a:pt x="17" y="134"/>
                </a:lnTo>
                <a:lnTo>
                  <a:pt x="29" y="114"/>
                </a:lnTo>
                <a:lnTo>
                  <a:pt x="38" y="96"/>
                </a:lnTo>
                <a:lnTo>
                  <a:pt x="52" y="79"/>
                </a:lnTo>
                <a:lnTo>
                  <a:pt x="67" y="64"/>
                </a:lnTo>
                <a:lnTo>
                  <a:pt x="81" y="49"/>
                </a:lnTo>
                <a:lnTo>
                  <a:pt x="99" y="38"/>
                </a:lnTo>
                <a:lnTo>
                  <a:pt x="116" y="26"/>
                </a:lnTo>
                <a:lnTo>
                  <a:pt x="137" y="17"/>
                </a:lnTo>
                <a:lnTo>
                  <a:pt x="154" y="8"/>
                </a:lnTo>
                <a:lnTo>
                  <a:pt x="178" y="3"/>
                </a:lnTo>
                <a:lnTo>
                  <a:pt x="198" y="0"/>
                </a:lnTo>
                <a:lnTo>
                  <a:pt x="222" y="0"/>
                </a:lnTo>
                <a:lnTo>
                  <a:pt x="222" y="0"/>
                </a:lnTo>
                <a:lnTo>
                  <a:pt x="245" y="0"/>
                </a:lnTo>
                <a:lnTo>
                  <a:pt x="265" y="3"/>
                </a:lnTo>
                <a:lnTo>
                  <a:pt x="286" y="8"/>
                </a:lnTo>
                <a:lnTo>
                  <a:pt x="306" y="17"/>
                </a:lnTo>
                <a:lnTo>
                  <a:pt x="327" y="26"/>
                </a:lnTo>
                <a:lnTo>
                  <a:pt x="344" y="38"/>
                </a:lnTo>
                <a:lnTo>
                  <a:pt x="362" y="49"/>
                </a:lnTo>
                <a:lnTo>
                  <a:pt x="376" y="64"/>
                </a:lnTo>
                <a:lnTo>
                  <a:pt x="391" y="79"/>
                </a:lnTo>
                <a:lnTo>
                  <a:pt x="403" y="96"/>
                </a:lnTo>
                <a:lnTo>
                  <a:pt x="414" y="114"/>
                </a:lnTo>
                <a:lnTo>
                  <a:pt x="423" y="134"/>
                </a:lnTo>
                <a:lnTo>
                  <a:pt x="432" y="154"/>
                </a:lnTo>
                <a:lnTo>
                  <a:pt x="438" y="175"/>
                </a:lnTo>
                <a:lnTo>
                  <a:pt x="440" y="198"/>
                </a:lnTo>
                <a:lnTo>
                  <a:pt x="440" y="219"/>
                </a:lnTo>
                <a:lnTo>
                  <a:pt x="440" y="219"/>
                </a:lnTo>
                <a:lnTo>
                  <a:pt x="440" y="242"/>
                </a:lnTo>
                <a:lnTo>
                  <a:pt x="438" y="265"/>
                </a:lnTo>
                <a:lnTo>
                  <a:pt x="432" y="286"/>
                </a:lnTo>
                <a:lnTo>
                  <a:pt x="423" y="306"/>
                </a:lnTo>
                <a:lnTo>
                  <a:pt x="414" y="324"/>
                </a:lnTo>
                <a:lnTo>
                  <a:pt x="403" y="341"/>
                </a:lnTo>
                <a:lnTo>
                  <a:pt x="391" y="359"/>
                </a:lnTo>
                <a:lnTo>
                  <a:pt x="376" y="376"/>
                </a:lnTo>
                <a:lnTo>
                  <a:pt x="362" y="391"/>
                </a:lnTo>
                <a:lnTo>
                  <a:pt x="344" y="403"/>
                </a:lnTo>
                <a:lnTo>
                  <a:pt x="327" y="414"/>
                </a:lnTo>
                <a:lnTo>
                  <a:pt x="306" y="423"/>
                </a:lnTo>
                <a:lnTo>
                  <a:pt x="286" y="429"/>
                </a:lnTo>
                <a:lnTo>
                  <a:pt x="265" y="435"/>
                </a:lnTo>
                <a:lnTo>
                  <a:pt x="245" y="438"/>
                </a:lnTo>
                <a:lnTo>
                  <a:pt x="222" y="441"/>
                </a:lnTo>
                <a:lnTo>
                  <a:pt x="222" y="4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5" name="Rectangle 18">
            <a:extLst>
              <a:ext uri="{FF2B5EF4-FFF2-40B4-BE49-F238E27FC236}">
                <a16:creationId xmlns:a16="http://schemas.microsoft.com/office/drawing/2014/main" id="{692F65D9-F24A-B31D-8676-9DAE0673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049" y="1200741"/>
            <a:ext cx="1489352" cy="124660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6" name="Freeform 19">
            <a:extLst>
              <a:ext uri="{FF2B5EF4-FFF2-40B4-BE49-F238E27FC236}">
                <a16:creationId xmlns:a16="http://schemas.microsoft.com/office/drawing/2014/main" id="{FA63C10A-66D0-115D-1F45-67E970932CD9}"/>
              </a:ext>
            </a:extLst>
          </p:cNvPr>
          <p:cNvSpPr>
            <a:spLocks/>
          </p:cNvSpPr>
          <p:nvPr/>
        </p:nvSpPr>
        <p:spPr bwMode="auto">
          <a:xfrm>
            <a:off x="7536775" y="1833781"/>
            <a:ext cx="475104" cy="613568"/>
          </a:xfrm>
          <a:custGeom>
            <a:avLst/>
            <a:gdLst>
              <a:gd name="T0" fmla="*/ 459 w 1098"/>
              <a:gd name="T1" fmla="*/ 1418 h 1418"/>
              <a:gd name="T2" fmla="*/ 1098 w 1098"/>
              <a:gd name="T3" fmla="*/ 0 h 1418"/>
              <a:gd name="T4" fmla="*/ 640 w 1098"/>
              <a:gd name="T5" fmla="*/ 0 h 1418"/>
              <a:gd name="T6" fmla="*/ 0 w 1098"/>
              <a:gd name="T7" fmla="*/ 1418 h 1418"/>
              <a:gd name="T8" fmla="*/ 459 w 1098"/>
              <a:gd name="T9" fmla="*/ 1418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" h="1418">
                <a:moveTo>
                  <a:pt x="459" y="1418"/>
                </a:moveTo>
                <a:lnTo>
                  <a:pt x="1098" y="0"/>
                </a:lnTo>
                <a:lnTo>
                  <a:pt x="640" y="0"/>
                </a:lnTo>
                <a:lnTo>
                  <a:pt x="0" y="1418"/>
                </a:lnTo>
                <a:lnTo>
                  <a:pt x="459" y="1418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27" name="Freeform 20">
            <a:extLst>
              <a:ext uri="{FF2B5EF4-FFF2-40B4-BE49-F238E27FC236}">
                <a16:creationId xmlns:a16="http://schemas.microsoft.com/office/drawing/2014/main" id="{598D0ABC-B83F-928E-3148-509AA9CEE1C6}"/>
              </a:ext>
            </a:extLst>
          </p:cNvPr>
          <p:cNvSpPr>
            <a:spLocks/>
          </p:cNvSpPr>
          <p:nvPr/>
        </p:nvSpPr>
        <p:spPr bwMode="auto">
          <a:xfrm>
            <a:off x="6124876" y="1200742"/>
            <a:ext cx="475104" cy="615299"/>
          </a:xfrm>
          <a:custGeom>
            <a:avLst/>
            <a:gdLst>
              <a:gd name="T0" fmla="*/ 458 w 1098"/>
              <a:gd name="T1" fmla="*/ 1422 h 1422"/>
              <a:gd name="T2" fmla="*/ 1098 w 1098"/>
              <a:gd name="T3" fmla="*/ 0 h 1422"/>
              <a:gd name="T4" fmla="*/ 639 w 1098"/>
              <a:gd name="T5" fmla="*/ 0 h 1422"/>
              <a:gd name="T6" fmla="*/ 0 w 1098"/>
              <a:gd name="T7" fmla="*/ 1422 h 1422"/>
              <a:gd name="T8" fmla="*/ 458 w 1098"/>
              <a:gd name="T9" fmla="*/ 1422 h 1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" h="1422">
                <a:moveTo>
                  <a:pt x="458" y="1422"/>
                </a:moveTo>
                <a:lnTo>
                  <a:pt x="1098" y="0"/>
                </a:lnTo>
                <a:lnTo>
                  <a:pt x="639" y="0"/>
                </a:lnTo>
                <a:lnTo>
                  <a:pt x="0" y="1422"/>
                </a:lnTo>
                <a:lnTo>
                  <a:pt x="458" y="1422"/>
                </a:lnTo>
                <a:close/>
              </a:path>
            </a:pathLst>
          </a:custGeom>
          <a:solidFill>
            <a:srgbClr val="C0D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58" name="Rectangle 48">
            <a:extLst>
              <a:ext uri="{FF2B5EF4-FFF2-40B4-BE49-F238E27FC236}">
                <a16:creationId xmlns:a16="http://schemas.microsoft.com/office/drawing/2014/main" id="{B1360D82-8151-1642-66C0-DBAD4E36A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046" y="3106783"/>
            <a:ext cx="827150" cy="26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717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59" name="Rectangle 49">
            <a:extLst>
              <a:ext uri="{FF2B5EF4-FFF2-40B4-BE49-F238E27FC236}">
                <a16:creationId xmlns:a16="http://schemas.microsoft.com/office/drawing/2014/main" id="{7329E51A-F71A-D9B0-7D54-E0E96355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02" y="3565523"/>
            <a:ext cx="12407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인공지능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기반 </a:t>
            </a:r>
            <a:r>
              <a:rPr lang="en-US" altLang="ko-KR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CCTV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0" name="Rectangle 50">
            <a:extLst>
              <a:ext uri="{FF2B5EF4-FFF2-40B4-BE49-F238E27FC236}">
                <a16:creationId xmlns:a16="http://schemas.microsoft.com/office/drawing/2014/main" id="{C0C07858-C713-1226-99AF-D825A5939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02" y="3766295"/>
            <a:ext cx="115256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한우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거래가격 예측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2" name="Freeform 52">
            <a:extLst>
              <a:ext uri="{FF2B5EF4-FFF2-40B4-BE49-F238E27FC236}">
                <a16:creationId xmlns:a16="http://schemas.microsoft.com/office/drawing/2014/main" id="{BAD58BCA-5BBF-7EED-8B55-D20089696696}"/>
              </a:ext>
            </a:extLst>
          </p:cNvPr>
          <p:cNvSpPr>
            <a:spLocks/>
          </p:cNvSpPr>
          <p:nvPr/>
        </p:nvSpPr>
        <p:spPr bwMode="auto">
          <a:xfrm>
            <a:off x="1256608" y="3417700"/>
            <a:ext cx="1440000" cy="17741"/>
          </a:xfrm>
          <a:custGeom>
            <a:avLst/>
            <a:gdLst>
              <a:gd name="T0" fmla="*/ 21 w 2429"/>
              <a:gd name="T1" fmla="*/ 41 h 41"/>
              <a:gd name="T2" fmla="*/ 21 w 2429"/>
              <a:gd name="T3" fmla="*/ 41 h 41"/>
              <a:gd name="T4" fmla="*/ 12 w 2429"/>
              <a:gd name="T5" fmla="*/ 38 h 41"/>
              <a:gd name="T6" fmla="*/ 6 w 2429"/>
              <a:gd name="T7" fmla="*/ 35 h 41"/>
              <a:gd name="T8" fmla="*/ 3 w 2429"/>
              <a:gd name="T9" fmla="*/ 26 h 41"/>
              <a:gd name="T10" fmla="*/ 0 w 2429"/>
              <a:gd name="T11" fmla="*/ 20 h 41"/>
              <a:gd name="T12" fmla="*/ 0 w 2429"/>
              <a:gd name="T13" fmla="*/ 20 h 41"/>
              <a:gd name="T14" fmla="*/ 3 w 2429"/>
              <a:gd name="T15" fmla="*/ 12 h 41"/>
              <a:gd name="T16" fmla="*/ 6 w 2429"/>
              <a:gd name="T17" fmla="*/ 6 h 41"/>
              <a:gd name="T18" fmla="*/ 12 w 2429"/>
              <a:gd name="T19" fmla="*/ 0 h 41"/>
              <a:gd name="T20" fmla="*/ 21 w 2429"/>
              <a:gd name="T21" fmla="*/ 0 h 41"/>
              <a:gd name="T22" fmla="*/ 2408 w 2429"/>
              <a:gd name="T23" fmla="*/ 0 h 41"/>
              <a:gd name="T24" fmla="*/ 2408 w 2429"/>
              <a:gd name="T25" fmla="*/ 0 h 41"/>
              <a:gd name="T26" fmla="*/ 2417 w 2429"/>
              <a:gd name="T27" fmla="*/ 0 h 41"/>
              <a:gd name="T28" fmla="*/ 2423 w 2429"/>
              <a:gd name="T29" fmla="*/ 6 h 41"/>
              <a:gd name="T30" fmla="*/ 2426 w 2429"/>
              <a:gd name="T31" fmla="*/ 12 h 41"/>
              <a:gd name="T32" fmla="*/ 2429 w 2429"/>
              <a:gd name="T33" fmla="*/ 20 h 41"/>
              <a:gd name="T34" fmla="*/ 2429 w 2429"/>
              <a:gd name="T35" fmla="*/ 20 h 41"/>
              <a:gd name="T36" fmla="*/ 2426 w 2429"/>
              <a:gd name="T37" fmla="*/ 26 h 41"/>
              <a:gd name="T38" fmla="*/ 2423 w 2429"/>
              <a:gd name="T39" fmla="*/ 35 h 41"/>
              <a:gd name="T40" fmla="*/ 2417 w 2429"/>
              <a:gd name="T41" fmla="*/ 38 h 41"/>
              <a:gd name="T42" fmla="*/ 2408 w 2429"/>
              <a:gd name="T43" fmla="*/ 41 h 41"/>
              <a:gd name="T44" fmla="*/ 21 w 2429"/>
              <a:gd name="T45" fmla="*/ 41 h 41"/>
              <a:gd name="T46" fmla="*/ 21 w 2429"/>
              <a:gd name="T4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29" h="41">
                <a:moveTo>
                  <a:pt x="21" y="41"/>
                </a:moveTo>
                <a:lnTo>
                  <a:pt x="21" y="41"/>
                </a:lnTo>
                <a:lnTo>
                  <a:pt x="12" y="38"/>
                </a:lnTo>
                <a:lnTo>
                  <a:pt x="6" y="35"/>
                </a:lnTo>
                <a:lnTo>
                  <a:pt x="3" y="26"/>
                </a:lnTo>
                <a:lnTo>
                  <a:pt x="0" y="20"/>
                </a:lnTo>
                <a:lnTo>
                  <a:pt x="0" y="20"/>
                </a:lnTo>
                <a:lnTo>
                  <a:pt x="3" y="12"/>
                </a:lnTo>
                <a:lnTo>
                  <a:pt x="6" y="6"/>
                </a:lnTo>
                <a:lnTo>
                  <a:pt x="12" y="0"/>
                </a:lnTo>
                <a:lnTo>
                  <a:pt x="21" y="0"/>
                </a:lnTo>
                <a:lnTo>
                  <a:pt x="2408" y="0"/>
                </a:lnTo>
                <a:lnTo>
                  <a:pt x="2408" y="0"/>
                </a:lnTo>
                <a:lnTo>
                  <a:pt x="2417" y="0"/>
                </a:lnTo>
                <a:lnTo>
                  <a:pt x="2423" y="6"/>
                </a:lnTo>
                <a:lnTo>
                  <a:pt x="2426" y="12"/>
                </a:lnTo>
                <a:lnTo>
                  <a:pt x="2429" y="20"/>
                </a:lnTo>
                <a:lnTo>
                  <a:pt x="2429" y="20"/>
                </a:lnTo>
                <a:lnTo>
                  <a:pt x="2426" y="26"/>
                </a:lnTo>
                <a:lnTo>
                  <a:pt x="2423" y="35"/>
                </a:lnTo>
                <a:lnTo>
                  <a:pt x="2417" y="38"/>
                </a:lnTo>
                <a:lnTo>
                  <a:pt x="2408" y="41"/>
                </a:lnTo>
                <a:lnTo>
                  <a:pt x="21" y="41"/>
                </a:lnTo>
                <a:lnTo>
                  <a:pt x="21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3" name="Rectangle 53">
            <a:extLst>
              <a:ext uri="{FF2B5EF4-FFF2-40B4-BE49-F238E27FC236}">
                <a16:creationId xmlns:a16="http://schemas.microsoft.com/office/drawing/2014/main" id="{C20A655A-9B93-C18F-C9EF-AC29E0836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656" y="3106783"/>
            <a:ext cx="1033937" cy="26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717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자동화설비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4" name="Rectangle 54">
            <a:extLst>
              <a:ext uri="{FF2B5EF4-FFF2-40B4-BE49-F238E27FC236}">
                <a16:creationId xmlns:a16="http://schemas.microsoft.com/office/drawing/2014/main" id="{77514AEC-2567-DBFA-B9CF-DFCF009F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682" y="3574532"/>
            <a:ext cx="135774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수집 및 </a:t>
            </a:r>
            <a:r>
              <a:rPr lang="en-US" altLang="ko-KR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DB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연동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5" name="Rectangle 55">
            <a:extLst>
              <a:ext uri="{FF2B5EF4-FFF2-40B4-BE49-F238E27FC236}">
                <a16:creationId xmlns:a16="http://schemas.microsoft.com/office/drawing/2014/main" id="{21B0FBD6-C440-CB63-641C-AAEEC4347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682" y="3775304"/>
            <a:ext cx="127278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데이터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기반 자동제어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7" name="Freeform 57">
            <a:extLst>
              <a:ext uri="{FF2B5EF4-FFF2-40B4-BE49-F238E27FC236}">
                <a16:creationId xmlns:a16="http://schemas.microsoft.com/office/drawing/2014/main" id="{081CB5F4-3751-4D74-643E-0D779BE49851}"/>
              </a:ext>
            </a:extLst>
          </p:cNvPr>
          <p:cNvSpPr>
            <a:spLocks/>
          </p:cNvSpPr>
          <p:nvPr/>
        </p:nvSpPr>
        <p:spPr bwMode="auto">
          <a:xfrm>
            <a:off x="3837950" y="3433316"/>
            <a:ext cx="1440000" cy="17741"/>
          </a:xfrm>
          <a:custGeom>
            <a:avLst/>
            <a:gdLst>
              <a:gd name="T0" fmla="*/ 20 w 2428"/>
              <a:gd name="T1" fmla="*/ 41 h 41"/>
              <a:gd name="T2" fmla="*/ 20 w 2428"/>
              <a:gd name="T3" fmla="*/ 41 h 41"/>
              <a:gd name="T4" fmla="*/ 11 w 2428"/>
              <a:gd name="T5" fmla="*/ 38 h 41"/>
              <a:gd name="T6" fmla="*/ 5 w 2428"/>
              <a:gd name="T7" fmla="*/ 35 h 41"/>
              <a:gd name="T8" fmla="*/ 0 w 2428"/>
              <a:gd name="T9" fmla="*/ 26 h 41"/>
              <a:gd name="T10" fmla="*/ 0 w 2428"/>
              <a:gd name="T11" fmla="*/ 20 h 41"/>
              <a:gd name="T12" fmla="*/ 0 w 2428"/>
              <a:gd name="T13" fmla="*/ 20 h 41"/>
              <a:gd name="T14" fmla="*/ 0 w 2428"/>
              <a:gd name="T15" fmla="*/ 12 h 41"/>
              <a:gd name="T16" fmla="*/ 5 w 2428"/>
              <a:gd name="T17" fmla="*/ 6 h 41"/>
              <a:gd name="T18" fmla="*/ 11 w 2428"/>
              <a:gd name="T19" fmla="*/ 0 h 41"/>
              <a:gd name="T20" fmla="*/ 20 w 2428"/>
              <a:gd name="T21" fmla="*/ 0 h 41"/>
              <a:gd name="T22" fmla="*/ 2408 w 2428"/>
              <a:gd name="T23" fmla="*/ 0 h 41"/>
              <a:gd name="T24" fmla="*/ 2408 w 2428"/>
              <a:gd name="T25" fmla="*/ 0 h 41"/>
              <a:gd name="T26" fmla="*/ 2414 w 2428"/>
              <a:gd name="T27" fmla="*/ 0 h 41"/>
              <a:gd name="T28" fmla="*/ 2422 w 2428"/>
              <a:gd name="T29" fmla="*/ 6 h 41"/>
              <a:gd name="T30" fmla="*/ 2425 w 2428"/>
              <a:gd name="T31" fmla="*/ 12 h 41"/>
              <a:gd name="T32" fmla="*/ 2428 w 2428"/>
              <a:gd name="T33" fmla="*/ 20 h 41"/>
              <a:gd name="T34" fmla="*/ 2428 w 2428"/>
              <a:gd name="T35" fmla="*/ 20 h 41"/>
              <a:gd name="T36" fmla="*/ 2425 w 2428"/>
              <a:gd name="T37" fmla="*/ 26 h 41"/>
              <a:gd name="T38" fmla="*/ 2422 w 2428"/>
              <a:gd name="T39" fmla="*/ 35 h 41"/>
              <a:gd name="T40" fmla="*/ 2414 w 2428"/>
              <a:gd name="T41" fmla="*/ 38 h 41"/>
              <a:gd name="T42" fmla="*/ 2408 w 2428"/>
              <a:gd name="T43" fmla="*/ 41 h 41"/>
              <a:gd name="T44" fmla="*/ 20 w 2428"/>
              <a:gd name="T45" fmla="*/ 41 h 41"/>
              <a:gd name="T46" fmla="*/ 20 w 2428"/>
              <a:gd name="T4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28" h="41">
                <a:moveTo>
                  <a:pt x="20" y="41"/>
                </a:moveTo>
                <a:lnTo>
                  <a:pt x="20" y="41"/>
                </a:lnTo>
                <a:lnTo>
                  <a:pt x="11" y="38"/>
                </a:lnTo>
                <a:lnTo>
                  <a:pt x="5" y="35"/>
                </a:lnTo>
                <a:lnTo>
                  <a:pt x="0" y="26"/>
                </a:lnTo>
                <a:lnTo>
                  <a:pt x="0" y="20"/>
                </a:lnTo>
                <a:lnTo>
                  <a:pt x="0" y="20"/>
                </a:lnTo>
                <a:lnTo>
                  <a:pt x="0" y="12"/>
                </a:lnTo>
                <a:lnTo>
                  <a:pt x="5" y="6"/>
                </a:lnTo>
                <a:lnTo>
                  <a:pt x="11" y="0"/>
                </a:lnTo>
                <a:lnTo>
                  <a:pt x="20" y="0"/>
                </a:lnTo>
                <a:lnTo>
                  <a:pt x="2408" y="0"/>
                </a:lnTo>
                <a:lnTo>
                  <a:pt x="2408" y="0"/>
                </a:lnTo>
                <a:lnTo>
                  <a:pt x="2414" y="0"/>
                </a:lnTo>
                <a:lnTo>
                  <a:pt x="2422" y="6"/>
                </a:lnTo>
                <a:lnTo>
                  <a:pt x="2425" y="12"/>
                </a:lnTo>
                <a:lnTo>
                  <a:pt x="2428" y="20"/>
                </a:lnTo>
                <a:lnTo>
                  <a:pt x="2428" y="20"/>
                </a:lnTo>
                <a:lnTo>
                  <a:pt x="2425" y="26"/>
                </a:lnTo>
                <a:lnTo>
                  <a:pt x="2422" y="35"/>
                </a:lnTo>
                <a:lnTo>
                  <a:pt x="2414" y="38"/>
                </a:lnTo>
                <a:lnTo>
                  <a:pt x="2408" y="41"/>
                </a:lnTo>
                <a:lnTo>
                  <a:pt x="20" y="41"/>
                </a:lnTo>
                <a:lnTo>
                  <a:pt x="20" y="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8" name="Rectangle 58">
            <a:extLst>
              <a:ext uri="{FF2B5EF4-FFF2-40B4-BE49-F238E27FC236}">
                <a16:creationId xmlns:a16="http://schemas.microsoft.com/office/drawing/2014/main" id="{E7285951-998F-886B-9BD8-FE2C06A0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498" y="3106783"/>
            <a:ext cx="1155766" cy="26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en-US" sz="1717" b="1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웹 기반 제어</a:t>
            </a:r>
            <a:endParaRPr lang="ko-KR" altLang="ko-KR" sz="491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69" name="Rectangle 59">
            <a:extLst>
              <a:ext uri="{FF2B5EF4-FFF2-40B4-BE49-F238E27FC236}">
                <a16:creationId xmlns:a16="http://schemas.microsoft.com/office/drawing/2014/main" id="{DE2ABBD3-F068-CC43-647D-4051C4A3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148" y="3574532"/>
            <a:ext cx="91210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기반 서비스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70" name="Rectangle 60">
            <a:extLst>
              <a:ext uri="{FF2B5EF4-FFF2-40B4-BE49-F238E27FC236}">
                <a16:creationId xmlns:a16="http://schemas.microsoft.com/office/drawing/2014/main" id="{50EA1296-9ABC-250F-B1C0-EAFE6CF9A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148" y="3775304"/>
            <a:ext cx="13080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249265">
              <a:buClrTx/>
            </a:pPr>
            <a:r>
              <a:rPr lang="ko-KR" altLang="ko-KR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ㆍ</a:t>
            </a:r>
            <a:r>
              <a:rPr lang="ko-KR" altLang="en-US" sz="1000" dirty="0" err="1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웹</a:t>
            </a:r>
            <a:r>
              <a:rPr lang="ko-KR" altLang="en-US" sz="1000" dirty="0">
                <a:solidFill>
                  <a:srgbClr val="595757"/>
                </a:solidFill>
                <a:latin typeface="나눔고딕OTF" panose="020D0804000000000000" pitchFamily="34" charset="-127"/>
                <a:ea typeface="나눔고딕OTF" panose="020D0804000000000000" pitchFamily="34" charset="-127"/>
              </a:rPr>
              <a:t> 기반 하드웨어 제어</a:t>
            </a:r>
            <a:endParaRPr lang="ko-KR" altLang="ko-KR" sz="1000"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472" name="Freeform 62">
            <a:extLst>
              <a:ext uri="{FF2B5EF4-FFF2-40B4-BE49-F238E27FC236}">
                <a16:creationId xmlns:a16="http://schemas.microsoft.com/office/drawing/2014/main" id="{A22305A2-0C8D-3AFD-E1EC-0A6B86603A26}"/>
              </a:ext>
            </a:extLst>
          </p:cNvPr>
          <p:cNvSpPr>
            <a:spLocks/>
          </p:cNvSpPr>
          <p:nvPr/>
        </p:nvSpPr>
        <p:spPr bwMode="auto">
          <a:xfrm>
            <a:off x="6400227" y="3454287"/>
            <a:ext cx="1440000" cy="17741"/>
          </a:xfrm>
          <a:custGeom>
            <a:avLst/>
            <a:gdLst>
              <a:gd name="T0" fmla="*/ 21 w 2429"/>
              <a:gd name="T1" fmla="*/ 41 h 41"/>
              <a:gd name="T2" fmla="*/ 21 w 2429"/>
              <a:gd name="T3" fmla="*/ 41 h 41"/>
              <a:gd name="T4" fmla="*/ 12 w 2429"/>
              <a:gd name="T5" fmla="*/ 38 h 41"/>
              <a:gd name="T6" fmla="*/ 6 w 2429"/>
              <a:gd name="T7" fmla="*/ 35 h 41"/>
              <a:gd name="T8" fmla="*/ 0 w 2429"/>
              <a:gd name="T9" fmla="*/ 26 h 41"/>
              <a:gd name="T10" fmla="*/ 0 w 2429"/>
              <a:gd name="T11" fmla="*/ 20 h 41"/>
              <a:gd name="T12" fmla="*/ 0 w 2429"/>
              <a:gd name="T13" fmla="*/ 20 h 41"/>
              <a:gd name="T14" fmla="*/ 0 w 2429"/>
              <a:gd name="T15" fmla="*/ 12 h 41"/>
              <a:gd name="T16" fmla="*/ 6 w 2429"/>
              <a:gd name="T17" fmla="*/ 6 h 41"/>
              <a:gd name="T18" fmla="*/ 12 w 2429"/>
              <a:gd name="T19" fmla="*/ 0 h 41"/>
              <a:gd name="T20" fmla="*/ 21 w 2429"/>
              <a:gd name="T21" fmla="*/ 0 h 41"/>
              <a:gd name="T22" fmla="*/ 2408 w 2429"/>
              <a:gd name="T23" fmla="*/ 0 h 41"/>
              <a:gd name="T24" fmla="*/ 2408 w 2429"/>
              <a:gd name="T25" fmla="*/ 0 h 41"/>
              <a:gd name="T26" fmla="*/ 2414 w 2429"/>
              <a:gd name="T27" fmla="*/ 0 h 41"/>
              <a:gd name="T28" fmla="*/ 2420 w 2429"/>
              <a:gd name="T29" fmla="*/ 6 h 41"/>
              <a:gd name="T30" fmla="*/ 2426 w 2429"/>
              <a:gd name="T31" fmla="*/ 12 h 41"/>
              <a:gd name="T32" fmla="*/ 2429 w 2429"/>
              <a:gd name="T33" fmla="*/ 20 h 41"/>
              <a:gd name="T34" fmla="*/ 2429 w 2429"/>
              <a:gd name="T35" fmla="*/ 20 h 41"/>
              <a:gd name="T36" fmla="*/ 2426 w 2429"/>
              <a:gd name="T37" fmla="*/ 26 h 41"/>
              <a:gd name="T38" fmla="*/ 2420 w 2429"/>
              <a:gd name="T39" fmla="*/ 35 h 41"/>
              <a:gd name="T40" fmla="*/ 2414 w 2429"/>
              <a:gd name="T41" fmla="*/ 38 h 41"/>
              <a:gd name="T42" fmla="*/ 2408 w 2429"/>
              <a:gd name="T43" fmla="*/ 41 h 41"/>
              <a:gd name="T44" fmla="*/ 21 w 2429"/>
              <a:gd name="T45" fmla="*/ 41 h 41"/>
              <a:gd name="T46" fmla="*/ 21 w 2429"/>
              <a:gd name="T4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29" h="41">
                <a:moveTo>
                  <a:pt x="21" y="41"/>
                </a:moveTo>
                <a:lnTo>
                  <a:pt x="21" y="41"/>
                </a:lnTo>
                <a:lnTo>
                  <a:pt x="12" y="38"/>
                </a:lnTo>
                <a:lnTo>
                  <a:pt x="6" y="35"/>
                </a:lnTo>
                <a:lnTo>
                  <a:pt x="0" y="26"/>
                </a:lnTo>
                <a:lnTo>
                  <a:pt x="0" y="20"/>
                </a:lnTo>
                <a:lnTo>
                  <a:pt x="0" y="20"/>
                </a:lnTo>
                <a:lnTo>
                  <a:pt x="0" y="12"/>
                </a:lnTo>
                <a:lnTo>
                  <a:pt x="6" y="6"/>
                </a:lnTo>
                <a:lnTo>
                  <a:pt x="12" y="0"/>
                </a:lnTo>
                <a:lnTo>
                  <a:pt x="21" y="0"/>
                </a:lnTo>
                <a:lnTo>
                  <a:pt x="2408" y="0"/>
                </a:lnTo>
                <a:lnTo>
                  <a:pt x="2408" y="0"/>
                </a:lnTo>
                <a:lnTo>
                  <a:pt x="2414" y="0"/>
                </a:lnTo>
                <a:lnTo>
                  <a:pt x="2420" y="6"/>
                </a:lnTo>
                <a:lnTo>
                  <a:pt x="2426" y="12"/>
                </a:lnTo>
                <a:lnTo>
                  <a:pt x="2429" y="20"/>
                </a:lnTo>
                <a:lnTo>
                  <a:pt x="2429" y="20"/>
                </a:lnTo>
                <a:lnTo>
                  <a:pt x="2426" y="26"/>
                </a:lnTo>
                <a:lnTo>
                  <a:pt x="2420" y="35"/>
                </a:lnTo>
                <a:lnTo>
                  <a:pt x="2414" y="38"/>
                </a:lnTo>
                <a:lnTo>
                  <a:pt x="2408" y="41"/>
                </a:lnTo>
                <a:lnTo>
                  <a:pt x="21" y="41"/>
                </a:lnTo>
                <a:lnTo>
                  <a:pt x="21" y="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923" tIns="12462" rIns="24923" bIns="12462" numCol="1" anchor="t" anchorCtr="0" compatLnSpc="1">
            <a:prstTxWarp prst="textNoShape">
              <a:avLst/>
            </a:prstTxWarp>
          </a:bodyPr>
          <a:lstStyle/>
          <a:p>
            <a:endParaRPr lang="ko-KR" altLang="en-US" sz="382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grpSp>
        <p:nvGrpSpPr>
          <p:cNvPr id="473" name="그래픽 7">
            <a:extLst>
              <a:ext uri="{FF2B5EF4-FFF2-40B4-BE49-F238E27FC236}">
                <a16:creationId xmlns:a16="http://schemas.microsoft.com/office/drawing/2014/main" id="{3C33ACB2-391C-DCB6-8CA9-B6C25DE0C46F}"/>
              </a:ext>
            </a:extLst>
          </p:cNvPr>
          <p:cNvGrpSpPr/>
          <p:nvPr/>
        </p:nvGrpSpPr>
        <p:grpSpPr>
          <a:xfrm>
            <a:off x="1576578" y="1330983"/>
            <a:ext cx="919329" cy="886501"/>
            <a:chOff x="3766645" y="3293390"/>
            <a:chExt cx="145366" cy="146201"/>
          </a:xfrm>
          <a:solidFill>
            <a:schemeClr val="bg2"/>
          </a:solidFill>
        </p:grpSpPr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A269BDD9-497C-0098-C551-A6BD62987FD5}"/>
                </a:ext>
              </a:extLst>
            </p:cNvPr>
            <p:cNvSpPr/>
            <p:nvPr/>
          </p:nvSpPr>
          <p:spPr>
            <a:xfrm>
              <a:off x="3766645" y="3308725"/>
              <a:ext cx="129529" cy="130866"/>
            </a:xfrm>
            <a:custGeom>
              <a:avLst/>
              <a:gdLst>
                <a:gd name="connsiteX0" fmla="*/ 115326 w 129529"/>
                <a:gd name="connsiteY0" fmla="*/ 12036 h 130866"/>
                <a:gd name="connsiteX1" fmla="*/ 49902 w 129529"/>
                <a:gd name="connsiteY1" fmla="*/ 14039 h 130866"/>
                <a:gd name="connsiteX2" fmla="*/ 35883 w 129529"/>
                <a:gd name="connsiteY2" fmla="*/ 42745 h 130866"/>
                <a:gd name="connsiteX3" fmla="*/ 23199 w 129529"/>
                <a:gd name="connsiteY3" fmla="*/ 68113 h 130866"/>
                <a:gd name="connsiteX4" fmla="*/ 22531 w 129529"/>
                <a:gd name="connsiteY4" fmla="*/ 68781 h 130866"/>
                <a:gd name="connsiteX5" fmla="*/ 21863 w 129529"/>
                <a:gd name="connsiteY5" fmla="*/ 68113 h 130866"/>
                <a:gd name="connsiteX6" fmla="*/ 18526 w 129529"/>
                <a:gd name="connsiteY6" fmla="*/ 68113 h 130866"/>
                <a:gd name="connsiteX7" fmla="*/ 18526 w 129529"/>
                <a:gd name="connsiteY7" fmla="*/ 71451 h 130866"/>
                <a:gd name="connsiteX8" fmla="*/ 19861 w 129529"/>
                <a:gd name="connsiteY8" fmla="*/ 72786 h 130866"/>
                <a:gd name="connsiteX9" fmla="*/ 14520 w 129529"/>
                <a:gd name="connsiteY9" fmla="*/ 78127 h 130866"/>
                <a:gd name="connsiteX10" fmla="*/ 12517 w 129529"/>
                <a:gd name="connsiteY10" fmla="*/ 76124 h 130866"/>
                <a:gd name="connsiteX11" fmla="*/ 9179 w 129529"/>
                <a:gd name="connsiteY11" fmla="*/ 76124 h 130866"/>
                <a:gd name="connsiteX12" fmla="*/ 9179 w 129529"/>
                <a:gd name="connsiteY12" fmla="*/ 79462 h 130866"/>
                <a:gd name="connsiteX13" fmla="*/ 10515 w 129529"/>
                <a:gd name="connsiteY13" fmla="*/ 80797 h 130866"/>
                <a:gd name="connsiteX14" fmla="*/ 5174 w 129529"/>
                <a:gd name="connsiteY14" fmla="*/ 86138 h 130866"/>
                <a:gd name="connsiteX15" fmla="*/ 3839 w 129529"/>
                <a:gd name="connsiteY15" fmla="*/ 84803 h 130866"/>
                <a:gd name="connsiteX16" fmla="*/ 501 w 129529"/>
                <a:gd name="connsiteY16" fmla="*/ 84803 h 130866"/>
                <a:gd name="connsiteX17" fmla="*/ 501 w 129529"/>
                <a:gd name="connsiteY17" fmla="*/ 88140 h 130866"/>
                <a:gd name="connsiteX18" fmla="*/ 5174 w 129529"/>
                <a:gd name="connsiteY18" fmla="*/ 92814 h 130866"/>
                <a:gd name="connsiteX19" fmla="*/ 5174 w 129529"/>
                <a:gd name="connsiteY19" fmla="*/ 107500 h 130866"/>
                <a:gd name="connsiteX20" fmla="*/ 22531 w 129529"/>
                <a:gd name="connsiteY20" fmla="*/ 124858 h 130866"/>
                <a:gd name="connsiteX21" fmla="*/ 29875 w 129529"/>
                <a:gd name="connsiteY21" fmla="*/ 128196 h 130866"/>
                <a:gd name="connsiteX22" fmla="*/ 37218 w 129529"/>
                <a:gd name="connsiteY22" fmla="*/ 125525 h 130866"/>
                <a:gd name="connsiteX23" fmla="*/ 41891 w 129529"/>
                <a:gd name="connsiteY23" fmla="*/ 130198 h 130866"/>
                <a:gd name="connsiteX24" fmla="*/ 43226 w 129529"/>
                <a:gd name="connsiteY24" fmla="*/ 130866 h 130866"/>
                <a:gd name="connsiteX25" fmla="*/ 44561 w 129529"/>
                <a:gd name="connsiteY25" fmla="*/ 130198 h 130866"/>
                <a:gd name="connsiteX26" fmla="*/ 44561 w 129529"/>
                <a:gd name="connsiteY26" fmla="*/ 126861 h 130866"/>
                <a:gd name="connsiteX27" fmla="*/ 43226 w 129529"/>
                <a:gd name="connsiteY27" fmla="*/ 125525 h 130866"/>
                <a:gd name="connsiteX28" fmla="*/ 45229 w 129529"/>
                <a:gd name="connsiteY28" fmla="*/ 121520 h 130866"/>
                <a:gd name="connsiteX29" fmla="*/ 49235 w 129529"/>
                <a:gd name="connsiteY29" fmla="*/ 119517 h 130866"/>
                <a:gd name="connsiteX30" fmla="*/ 50570 w 129529"/>
                <a:gd name="connsiteY30" fmla="*/ 120852 h 130866"/>
                <a:gd name="connsiteX31" fmla="*/ 51905 w 129529"/>
                <a:gd name="connsiteY31" fmla="*/ 121520 h 130866"/>
                <a:gd name="connsiteX32" fmla="*/ 53240 w 129529"/>
                <a:gd name="connsiteY32" fmla="*/ 120852 h 130866"/>
                <a:gd name="connsiteX33" fmla="*/ 53240 w 129529"/>
                <a:gd name="connsiteY33" fmla="*/ 117514 h 130866"/>
                <a:gd name="connsiteX34" fmla="*/ 51905 w 129529"/>
                <a:gd name="connsiteY34" fmla="*/ 116179 h 130866"/>
                <a:gd name="connsiteX35" fmla="*/ 57246 w 129529"/>
                <a:gd name="connsiteY35" fmla="*/ 110838 h 130866"/>
                <a:gd name="connsiteX36" fmla="*/ 58581 w 129529"/>
                <a:gd name="connsiteY36" fmla="*/ 112174 h 130866"/>
                <a:gd name="connsiteX37" fmla="*/ 59916 w 129529"/>
                <a:gd name="connsiteY37" fmla="*/ 112841 h 130866"/>
                <a:gd name="connsiteX38" fmla="*/ 61251 w 129529"/>
                <a:gd name="connsiteY38" fmla="*/ 112174 h 130866"/>
                <a:gd name="connsiteX39" fmla="*/ 61251 w 129529"/>
                <a:gd name="connsiteY39" fmla="*/ 108836 h 130866"/>
                <a:gd name="connsiteX40" fmla="*/ 60584 w 129529"/>
                <a:gd name="connsiteY40" fmla="*/ 108168 h 130866"/>
                <a:gd name="connsiteX41" fmla="*/ 61919 w 129529"/>
                <a:gd name="connsiteY41" fmla="*/ 106833 h 130866"/>
                <a:gd name="connsiteX42" fmla="*/ 86619 w 129529"/>
                <a:gd name="connsiteY42" fmla="*/ 94816 h 130866"/>
                <a:gd name="connsiteX43" fmla="*/ 115326 w 129529"/>
                <a:gd name="connsiteY43" fmla="*/ 80797 h 130866"/>
                <a:gd name="connsiteX44" fmla="*/ 129345 w 129529"/>
                <a:gd name="connsiteY44" fmla="*/ 45415 h 130866"/>
                <a:gd name="connsiteX45" fmla="*/ 115326 w 129529"/>
                <a:gd name="connsiteY45" fmla="*/ 12036 h 130866"/>
                <a:gd name="connsiteX46" fmla="*/ 38553 w 129529"/>
                <a:gd name="connsiteY46" fmla="*/ 83467 h 130866"/>
                <a:gd name="connsiteX47" fmla="*/ 45897 w 129529"/>
                <a:gd name="connsiteY47" fmla="*/ 72119 h 130866"/>
                <a:gd name="connsiteX48" fmla="*/ 58581 w 129529"/>
                <a:gd name="connsiteY48" fmla="*/ 84803 h 130866"/>
                <a:gd name="connsiteX49" fmla="*/ 47232 w 129529"/>
                <a:gd name="connsiteY49" fmla="*/ 92146 h 130866"/>
                <a:gd name="connsiteX50" fmla="*/ 38553 w 129529"/>
                <a:gd name="connsiteY50" fmla="*/ 83467 h 130866"/>
                <a:gd name="connsiteX51" fmla="*/ 26537 w 129529"/>
                <a:gd name="connsiteY51" fmla="*/ 120852 h 130866"/>
                <a:gd name="connsiteX52" fmla="*/ 9179 w 129529"/>
                <a:gd name="connsiteY52" fmla="*/ 103495 h 130866"/>
                <a:gd name="connsiteX53" fmla="*/ 9179 w 129529"/>
                <a:gd name="connsiteY53" fmla="*/ 94816 h 130866"/>
                <a:gd name="connsiteX54" fmla="*/ 35215 w 129529"/>
                <a:gd name="connsiteY54" fmla="*/ 120852 h 130866"/>
                <a:gd name="connsiteX55" fmla="*/ 26537 w 129529"/>
                <a:gd name="connsiteY55" fmla="*/ 120852 h 130866"/>
                <a:gd name="connsiteX56" fmla="*/ 43226 w 129529"/>
                <a:gd name="connsiteY56" fmla="*/ 117514 h 130866"/>
                <a:gd name="connsiteX57" fmla="*/ 41223 w 129529"/>
                <a:gd name="connsiteY57" fmla="*/ 120852 h 130866"/>
                <a:gd name="connsiteX58" fmla="*/ 39888 w 129529"/>
                <a:gd name="connsiteY58" fmla="*/ 120185 h 130866"/>
                <a:gd name="connsiteX59" fmla="*/ 39888 w 129529"/>
                <a:gd name="connsiteY59" fmla="*/ 120185 h 130866"/>
                <a:gd name="connsiteX60" fmla="*/ 10515 w 129529"/>
                <a:gd name="connsiteY60" fmla="*/ 90811 h 130866"/>
                <a:gd name="connsiteX61" fmla="*/ 10515 w 129529"/>
                <a:gd name="connsiteY61" fmla="*/ 90811 h 130866"/>
                <a:gd name="connsiteX62" fmla="*/ 9179 w 129529"/>
                <a:gd name="connsiteY62" fmla="*/ 89476 h 130866"/>
                <a:gd name="connsiteX63" fmla="*/ 14520 w 129529"/>
                <a:gd name="connsiteY63" fmla="*/ 84135 h 130866"/>
                <a:gd name="connsiteX64" fmla="*/ 45897 w 129529"/>
                <a:gd name="connsiteY64" fmla="*/ 115511 h 130866"/>
                <a:gd name="connsiteX65" fmla="*/ 43226 w 129529"/>
                <a:gd name="connsiteY65" fmla="*/ 117514 h 130866"/>
                <a:gd name="connsiteX66" fmla="*/ 49902 w 129529"/>
                <a:gd name="connsiteY66" fmla="*/ 112174 h 130866"/>
                <a:gd name="connsiteX67" fmla="*/ 18526 w 129529"/>
                <a:gd name="connsiteY67" fmla="*/ 80797 h 130866"/>
                <a:gd name="connsiteX68" fmla="*/ 23866 w 129529"/>
                <a:gd name="connsiteY68" fmla="*/ 75456 h 130866"/>
                <a:gd name="connsiteX69" fmla="*/ 55243 w 129529"/>
                <a:gd name="connsiteY69" fmla="*/ 106833 h 130866"/>
                <a:gd name="connsiteX70" fmla="*/ 49902 w 129529"/>
                <a:gd name="connsiteY70" fmla="*/ 112174 h 130866"/>
                <a:gd name="connsiteX71" fmla="*/ 113990 w 129529"/>
                <a:gd name="connsiteY71" fmla="*/ 78127 h 130866"/>
                <a:gd name="connsiteX72" fmla="*/ 87955 w 129529"/>
                <a:gd name="connsiteY72" fmla="*/ 90811 h 130866"/>
                <a:gd name="connsiteX73" fmla="*/ 60584 w 129529"/>
                <a:gd name="connsiteY73" fmla="*/ 104163 h 130866"/>
                <a:gd name="connsiteX74" fmla="*/ 59248 w 129529"/>
                <a:gd name="connsiteY74" fmla="*/ 105498 h 130866"/>
                <a:gd name="connsiteX75" fmla="*/ 49902 w 129529"/>
                <a:gd name="connsiteY75" fmla="*/ 96152 h 130866"/>
                <a:gd name="connsiteX76" fmla="*/ 63921 w 129529"/>
                <a:gd name="connsiteY76" fmla="*/ 87473 h 130866"/>
                <a:gd name="connsiteX77" fmla="*/ 65257 w 129529"/>
                <a:gd name="connsiteY77" fmla="*/ 85470 h 130866"/>
                <a:gd name="connsiteX78" fmla="*/ 63921 w 129529"/>
                <a:gd name="connsiteY78" fmla="*/ 83467 h 130866"/>
                <a:gd name="connsiteX79" fmla="*/ 47899 w 129529"/>
                <a:gd name="connsiteY79" fmla="*/ 67445 h 130866"/>
                <a:gd name="connsiteX80" fmla="*/ 45897 w 129529"/>
                <a:gd name="connsiteY80" fmla="*/ 66110 h 130866"/>
                <a:gd name="connsiteX81" fmla="*/ 43894 w 129529"/>
                <a:gd name="connsiteY81" fmla="*/ 67445 h 130866"/>
                <a:gd name="connsiteX82" fmla="*/ 35215 w 129529"/>
                <a:gd name="connsiteY82" fmla="*/ 81465 h 130866"/>
                <a:gd name="connsiteX83" fmla="*/ 25869 w 129529"/>
                <a:gd name="connsiteY83" fmla="*/ 72119 h 130866"/>
                <a:gd name="connsiteX84" fmla="*/ 26537 w 129529"/>
                <a:gd name="connsiteY84" fmla="*/ 71451 h 130866"/>
                <a:gd name="connsiteX85" fmla="*/ 40556 w 129529"/>
                <a:gd name="connsiteY85" fmla="*/ 43412 h 130866"/>
                <a:gd name="connsiteX86" fmla="*/ 53240 w 129529"/>
                <a:gd name="connsiteY86" fmla="*/ 17377 h 130866"/>
                <a:gd name="connsiteX87" fmla="*/ 112655 w 129529"/>
                <a:gd name="connsiteY87" fmla="*/ 16041 h 130866"/>
                <a:gd name="connsiteX88" fmla="*/ 127342 w 129529"/>
                <a:gd name="connsiteY88" fmla="*/ 47418 h 130866"/>
                <a:gd name="connsiteX89" fmla="*/ 113990 w 129529"/>
                <a:gd name="connsiteY89" fmla="*/ 78127 h 1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9529" h="130866">
                  <a:moveTo>
                    <a:pt x="115326" y="12036"/>
                  </a:moveTo>
                  <a:cubicBezTo>
                    <a:pt x="96633" y="-4654"/>
                    <a:pt x="67259" y="-3986"/>
                    <a:pt x="49902" y="14039"/>
                  </a:cubicBezTo>
                  <a:cubicBezTo>
                    <a:pt x="41891" y="22050"/>
                    <a:pt x="37218" y="32063"/>
                    <a:pt x="35883" y="42745"/>
                  </a:cubicBezTo>
                  <a:cubicBezTo>
                    <a:pt x="35215" y="52091"/>
                    <a:pt x="30542" y="60769"/>
                    <a:pt x="23199" y="68113"/>
                  </a:cubicBezTo>
                  <a:lnTo>
                    <a:pt x="22531" y="68781"/>
                  </a:lnTo>
                  <a:lnTo>
                    <a:pt x="21863" y="68113"/>
                  </a:lnTo>
                  <a:cubicBezTo>
                    <a:pt x="21196" y="67445"/>
                    <a:pt x="19861" y="67445"/>
                    <a:pt x="18526" y="68113"/>
                  </a:cubicBezTo>
                  <a:cubicBezTo>
                    <a:pt x="17858" y="68781"/>
                    <a:pt x="17858" y="70116"/>
                    <a:pt x="18526" y="71451"/>
                  </a:cubicBezTo>
                  <a:lnTo>
                    <a:pt x="19861" y="72786"/>
                  </a:lnTo>
                  <a:cubicBezTo>
                    <a:pt x="19193" y="75456"/>
                    <a:pt x="17190" y="78127"/>
                    <a:pt x="14520" y="78127"/>
                  </a:cubicBezTo>
                  <a:lnTo>
                    <a:pt x="12517" y="76124"/>
                  </a:lnTo>
                  <a:cubicBezTo>
                    <a:pt x="11850" y="75456"/>
                    <a:pt x="10515" y="75456"/>
                    <a:pt x="9179" y="76124"/>
                  </a:cubicBezTo>
                  <a:cubicBezTo>
                    <a:pt x="8512" y="76792"/>
                    <a:pt x="8512" y="78127"/>
                    <a:pt x="9179" y="79462"/>
                  </a:cubicBezTo>
                  <a:lnTo>
                    <a:pt x="10515" y="80797"/>
                  </a:lnTo>
                  <a:cubicBezTo>
                    <a:pt x="9847" y="83467"/>
                    <a:pt x="7844" y="86138"/>
                    <a:pt x="5174" y="86138"/>
                  </a:cubicBezTo>
                  <a:lnTo>
                    <a:pt x="3839" y="84803"/>
                  </a:lnTo>
                  <a:cubicBezTo>
                    <a:pt x="3171" y="84135"/>
                    <a:pt x="1836" y="84135"/>
                    <a:pt x="501" y="84803"/>
                  </a:cubicBezTo>
                  <a:cubicBezTo>
                    <a:pt x="-167" y="85470"/>
                    <a:pt x="-167" y="86806"/>
                    <a:pt x="501" y="88140"/>
                  </a:cubicBezTo>
                  <a:lnTo>
                    <a:pt x="5174" y="92814"/>
                  </a:lnTo>
                  <a:cubicBezTo>
                    <a:pt x="1168" y="96819"/>
                    <a:pt x="1168" y="103495"/>
                    <a:pt x="5174" y="107500"/>
                  </a:cubicBezTo>
                  <a:lnTo>
                    <a:pt x="22531" y="124858"/>
                  </a:lnTo>
                  <a:cubicBezTo>
                    <a:pt x="24534" y="126861"/>
                    <a:pt x="27204" y="128196"/>
                    <a:pt x="29875" y="128196"/>
                  </a:cubicBezTo>
                  <a:cubicBezTo>
                    <a:pt x="32545" y="128196"/>
                    <a:pt x="35215" y="126861"/>
                    <a:pt x="37218" y="125525"/>
                  </a:cubicBezTo>
                  <a:lnTo>
                    <a:pt x="41891" y="130198"/>
                  </a:lnTo>
                  <a:cubicBezTo>
                    <a:pt x="42559" y="130866"/>
                    <a:pt x="42559" y="130866"/>
                    <a:pt x="43226" y="130866"/>
                  </a:cubicBezTo>
                  <a:cubicBezTo>
                    <a:pt x="43894" y="130866"/>
                    <a:pt x="44561" y="130866"/>
                    <a:pt x="44561" y="130198"/>
                  </a:cubicBezTo>
                  <a:cubicBezTo>
                    <a:pt x="45229" y="129531"/>
                    <a:pt x="45229" y="128196"/>
                    <a:pt x="44561" y="126861"/>
                  </a:cubicBezTo>
                  <a:lnTo>
                    <a:pt x="43226" y="125525"/>
                  </a:lnTo>
                  <a:cubicBezTo>
                    <a:pt x="43226" y="124190"/>
                    <a:pt x="43894" y="122855"/>
                    <a:pt x="45229" y="121520"/>
                  </a:cubicBezTo>
                  <a:cubicBezTo>
                    <a:pt x="45897" y="120852"/>
                    <a:pt x="47232" y="120185"/>
                    <a:pt x="49235" y="119517"/>
                  </a:cubicBezTo>
                  <a:lnTo>
                    <a:pt x="50570" y="120852"/>
                  </a:lnTo>
                  <a:cubicBezTo>
                    <a:pt x="51237" y="121520"/>
                    <a:pt x="51237" y="121520"/>
                    <a:pt x="51905" y="121520"/>
                  </a:cubicBezTo>
                  <a:cubicBezTo>
                    <a:pt x="52572" y="121520"/>
                    <a:pt x="53240" y="121520"/>
                    <a:pt x="53240" y="120852"/>
                  </a:cubicBezTo>
                  <a:cubicBezTo>
                    <a:pt x="53908" y="120185"/>
                    <a:pt x="53908" y="118850"/>
                    <a:pt x="53240" y="117514"/>
                  </a:cubicBezTo>
                  <a:lnTo>
                    <a:pt x="51905" y="116179"/>
                  </a:lnTo>
                  <a:cubicBezTo>
                    <a:pt x="52572" y="113509"/>
                    <a:pt x="54575" y="110838"/>
                    <a:pt x="57246" y="110838"/>
                  </a:cubicBezTo>
                  <a:lnTo>
                    <a:pt x="58581" y="112174"/>
                  </a:lnTo>
                  <a:cubicBezTo>
                    <a:pt x="59248" y="112841"/>
                    <a:pt x="59248" y="112841"/>
                    <a:pt x="59916" y="112841"/>
                  </a:cubicBezTo>
                  <a:cubicBezTo>
                    <a:pt x="60584" y="112841"/>
                    <a:pt x="61251" y="112841"/>
                    <a:pt x="61251" y="112174"/>
                  </a:cubicBezTo>
                  <a:cubicBezTo>
                    <a:pt x="61919" y="111506"/>
                    <a:pt x="61919" y="110171"/>
                    <a:pt x="61251" y="108836"/>
                  </a:cubicBezTo>
                  <a:lnTo>
                    <a:pt x="60584" y="108168"/>
                  </a:lnTo>
                  <a:lnTo>
                    <a:pt x="61919" y="106833"/>
                  </a:lnTo>
                  <a:cubicBezTo>
                    <a:pt x="68594" y="100157"/>
                    <a:pt x="77273" y="96152"/>
                    <a:pt x="86619" y="94816"/>
                  </a:cubicBezTo>
                  <a:cubicBezTo>
                    <a:pt x="97301" y="93481"/>
                    <a:pt x="107315" y="88808"/>
                    <a:pt x="115326" y="80797"/>
                  </a:cubicBezTo>
                  <a:cubicBezTo>
                    <a:pt x="124672" y="71451"/>
                    <a:pt x="130012" y="58767"/>
                    <a:pt x="129345" y="45415"/>
                  </a:cubicBezTo>
                  <a:cubicBezTo>
                    <a:pt x="130680" y="32731"/>
                    <a:pt x="124672" y="20714"/>
                    <a:pt x="115326" y="12036"/>
                  </a:cubicBezTo>
                  <a:close/>
                  <a:moveTo>
                    <a:pt x="38553" y="83467"/>
                  </a:moveTo>
                  <a:lnTo>
                    <a:pt x="45897" y="72119"/>
                  </a:lnTo>
                  <a:cubicBezTo>
                    <a:pt x="48567" y="77459"/>
                    <a:pt x="53908" y="82132"/>
                    <a:pt x="58581" y="84803"/>
                  </a:cubicBezTo>
                  <a:lnTo>
                    <a:pt x="47232" y="92146"/>
                  </a:lnTo>
                  <a:lnTo>
                    <a:pt x="38553" y="83467"/>
                  </a:lnTo>
                  <a:close/>
                  <a:moveTo>
                    <a:pt x="26537" y="120852"/>
                  </a:moveTo>
                  <a:lnTo>
                    <a:pt x="9179" y="103495"/>
                  </a:lnTo>
                  <a:cubicBezTo>
                    <a:pt x="6509" y="100825"/>
                    <a:pt x="6509" y="97487"/>
                    <a:pt x="9179" y="94816"/>
                  </a:cubicBezTo>
                  <a:lnTo>
                    <a:pt x="35215" y="120852"/>
                  </a:lnTo>
                  <a:cubicBezTo>
                    <a:pt x="33212" y="123523"/>
                    <a:pt x="29207" y="123523"/>
                    <a:pt x="26537" y="120852"/>
                  </a:cubicBezTo>
                  <a:close/>
                  <a:moveTo>
                    <a:pt x="43226" y="117514"/>
                  </a:moveTo>
                  <a:cubicBezTo>
                    <a:pt x="42559" y="118182"/>
                    <a:pt x="41223" y="119517"/>
                    <a:pt x="41223" y="120852"/>
                  </a:cubicBezTo>
                  <a:lnTo>
                    <a:pt x="39888" y="120185"/>
                  </a:lnTo>
                  <a:lnTo>
                    <a:pt x="39888" y="120185"/>
                  </a:lnTo>
                  <a:lnTo>
                    <a:pt x="10515" y="90811"/>
                  </a:lnTo>
                  <a:lnTo>
                    <a:pt x="10515" y="90811"/>
                  </a:lnTo>
                  <a:lnTo>
                    <a:pt x="9179" y="89476"/>
                  </a:lnTo>
                  <a:cubicBezTo>
                    <a:pt x="11850" y="88140"/>
                    <a:pt x="13852" y="86138"/>
                    <a:pt x="14520" y="84135"/>
                  </a:cubicBezTo>
                  <a:lnTo>
                    <a:pt x="45897" y="115511"/>
                  </a:lnTo>
                  <a:cubicBezTo>
                    <a:pt x="45229" y="115511"/>
                    <a:pt x="43894" y="116847"/>
                    <a:pt x="43226" y="117514"/>
                  </a:cubicBezTo>
                  <a:close/>
                  <a:moveTo>
                    <a:pt x="49902" y="112174"/>
                  </a:moveTo>
                  <a:lnTo>
                    <a:pt x="18526" y="80797"/>
                  </a:lnTo>
                  <a:cubicBezTo>
                    <a:pt x="21196" y="79462"/>
                    <a:pt x="23199" y="77459"/>
                    <a:pt x="23866" y="75456"/>
                  </a:cubicBezTo>
                  <a:lnTo>
                    <a:pt x="55243" y="106833"/>
                  </a:lnTo>
                  <a:cubicBezTo>
                    <a:pt x="52572" y="107500"/>
                    <a:pt x="50570" y="109503"/>
                    <a:pt x="49902" y="112174"/>
                  </a:cubicBezTo>
                  <a:close/>
                  <a:moveTo>
                    <a:pt x="113990" y="78127"/>
                  </a:moveTo>
                  <a:cubicBezTo>
                    <a:pt x="106647" y="85470"/>
                    <a:pt x="97968" y="89476"/>
                    <a:pt x="87955" y="90811"/>
                  </a:cubicBezTo>
                  <a:cubicBezTo>
                    <a:pt x="77941" y="92146"/>
                    <a:pt x="67927" y="96819"/>
                    <a:pt x="60584" y="104163"/>
                  </a:cubicBezTo>
                  <a:lnTo>
                    <a:pt x="59248" y="105498"/>
                  </a:lnTo>
                  <a:lnTo>
                    <a:pt x="49902" y="96152"/>
                  </a:lnTo>
                  <a:lnTo>
                    <a:pt x="63921" y="87473"/>
                  </a:lnTo>
                  <a:cubicBezTo>
                    <a:pt x="64589" y="86806"/>
                    <a:pt x="65257" y="86138"/>
                    <a:pt x="65257" y="85470"/>
                  </a:cubicBezTo>
                  <a:cubicBezTo>
                    <a:pt x="65257" y="84803"/>
                    <a:pt x="64589" y="84135"/>
                    <a:pt x="63921" y="83467"/>
                  </a:cubicBezTo>
                  <a:cubicBezTo>
                    <a:pt x="57913" y="80797"/>
                    <a:pt x="50570" y="73454"/>
                    <a:pt x="47899" y="67445"/>
                  </a:cubicBezTo>
                  <a:cubicBezTo>
                    <a:pt x="47899" y="66778"/>
                    <a:pt x="46564" y="66110"/>
                    <a:pt x="45897" y="66110"/>
                  </a:cubicBezTo>
                  <a:cubicBezTo>
                    <a:pt x="45229" y="66110"/>
                    <a:pt x="44561" y="66110"/>
                    <a:pt x="43894" y="67445"/>
                  </a:cubicBezTo>
                  <a:lnTo>
                    <a:pt x="35215" y="81465"/>
                  </a:lnTo>
                  <a:lnTo>
                    <a:pt x="25869" y="72119"/>
                  </a:lnTo>
                  <a:lnTo>
                    <a:pt x="26537" y="71451"/>
                  </a:lnTo>
                  <a:cubicBezTo>
                    <a:pt x="34548" y="63440"/>
                    <a:pt x="39221" y="53426"/>
                    <a:pt x="40556" y="43412"/>
                  </a:cubicBezTo>
                  <a:cubicBezTo>
                    <a:pt x="41891" y="33398"/>
                    <a:pt x="45897" y="24720"/>
                    <a:pt x="53240" y="17377"/>
                  </a:cubicBezTo>
                  <a:cubicBezTo>
                    <a:pt x="69262" y="1354"/>
                    <a:pt x="95965" y="687"/>
                    <a:pt x="112655" y="16041"/>
                  </a:cubicBezTo>
                  <a:cubicBezTo>
                    <a:pt x="121334" y="24052"/>
                    <a:pt x="126674" y="35401"/>
                    <a:pt x="127342" y="47418"/>
                  </a:cubicBezTo>
                  <a:cubicBezTo>
                    <a:pt x="126674" y="58099"/>
                    <a:pt x="122669" y="69448"/>
                    <a:pt x="113990" y="7812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 dirty="0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8B1BAD0B-5A9C-874C-A04F-88023C88DFC2}"/>
                </a:ext>
              </a:extLst>
            </p:cNvPr>
            <p:cNvSpPr/>
            <p:nvPr/>
          </p:nvSpPr>
          <p:spPr>
            <a:xfrm>
              <a:off x="3804030" y="3310644"/>
              <a:ext cx="4339" cy="4776"/>
            </a:xfrm>
            <a:custGeom>
              <a:avLst/>
              <a:gdLst>
                <a:gd name="connsiteX0" fmla="*/ 2503 w 4339"/>
                <a:gd name="connsiteY0" fmla="*/ 4776 h 4776"/>
                <a:gd name="connsiteX1" fmla="*/ 3839 w 4339"/>
                <a:gd name="connsiteY1" fmla="*/ 4109 h 4776"/>
                <a:gd name="connsiteX2" fmla="*/ 3839 w 4339"/>
                <a:gd name="connsiteY2" fmla="*/ 771 h 4776"/>
                <a:gd name="connsiteX3" fmla="*/ 501 w 4339"/>
                <a:gd name="connsiteY3" fmla="*/ 771 h 4776"/>
                <a:gd name="connsiteX4" fmla="*/ 501 w 4339"/>
                <a:gd name="connsiteY4" fmla="*/ 4109 h 4776"/>
                <a:gd name="connsiteX5" fmla="*/ 2503 w 4339"/>
                <a:gd name="connsiteY5" fmla="*/ 4776 h 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9" h="4776">
                  <a:moveTo>
                    <a:pt x="2503" y="4776"/>
                  </a:moveTo>
                  <a:cubicBezTo>
                    <a:pt x="3171" y="4776"/>
                    <a:pt x="3839" y="4776"/>
                    <a:pt x="3839" y="4109"/>
                  </a:cubicBezTo>
                  <a:cubicBezTo>
                    <a:pt x="4506" y="3441"/>
                    <a:pt x="4506" y="2106"/>
                    <a:pt x="3839" y="771"/>
                  </a:cubicBezTo>
                  <a:cubicBezTo>
                    <a:pt x="3171" y="-564"/>
                    <a:pt x="1836" y="103"/>
                    <a:pt x="501" y="771"/>
                  </a:cubicBezTo>
                  <a:cubicBezTo>
                    <a:pt x="-167" y="1439"/>
                    <a:pt x="-167" y="2774"/>
                    <a:pt x="501" y="4109"/>
                  </a:cubicBezTo>
                  <a:cubicBezTo>
                    <a:pt x="1836" y="4776"/>
                    <a:pt x="1836" y="4776"/>
                    <a:pt x="2503" y="4776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2A30A87B-5A48-DD6A-0F65-22EFBCFE66BF}"/>
                </a:ext>
              </a:extLst>
            </p:cNvPr>
            <p:cNvSpPr/>
            <p:nvPr/>
          </p:nvSpPr>
          <p:spPr>
            <a:xfrm>
              <a:off x="3827634" y="3296466"/>
              <a:ext cx="4529" cy="4267"/>
            </a:xfrm>
            <a:custGeom>
              <a:avLst/>
              <a:gdLst>
                <a:gd name="connsiteX0" fmla="*/ 2265 w 4529"/>
                <a:gd name="connsiteY0" fmla="*/ 4267 h 4267"/>
                <a:gd name="connsiteX1" fmla="*/ 2932 w 4529"/>
                <a:gd name="connsiteY1" fmla="*/ 4267 h 4267"/>
                <a:gd name="connsiteX2" fmla="*/ 4267 w 4529"/>
                <a:gd name="connsiteY2" fmla="*/ 1597 h 4267"/>
                <a:gd name="connsiteX3" fmla="*/ 1597 w 4529"/>
                <a:gd name="connsiteY3" fmla="*/ 262 h 4267"/>
                <a:gd name="connsiteX4" fmla="*/ 262 w 4529"/>
                <a:gd name="connsiteY4" fmla="*/ 2932 h 4267"/>
                <a:gd name="connsiteX5" fmla="*/ 2265 w 4529"/>
                <a:gd name="connsiteY5" fmla="*/ 4267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267">
                  <a:moveTo>
                    <a:pt x="2265" y="4267"/>
                  </a:moveTo>
                  <a:cubicBezTo>
                    <a:pt x="2265" y="4267"/>
                    <a:pt x="2932" y="4267"/>
                    <a:pt x="2932" y="4267"/>
                  </a:cubicBezTo>
                  <a:cubicBezTo>
                    <a:pt x="4267" y="3600"/>
                    <a:pt x="4935" y="2265"/>
                    <a:pt x="4267" y="1597"/>
                  </a:cubicBezTo>
                  <a:cubicBezTo>
                    <a:pt x="3600" y="262"/>
                    <a:pt x="2265" y="-406"/>
                    <a:pt x="1597" y="262"/>
                  </a:cubicBezTo>
                  <a:cubicBezTo>
                    <a:pt x="262" y="930"/>
                    <a:pt x="-406" y="1597"/>
                    <a:pt x="262" y="2932"/>
                  </a:cubicBezTo>
                  <a:cubicBezTo>
                    <a:pt x="262" y="4267"/>
                    <a:pt x="929" y="4267"/>
                    <a:pt x="2265" y="426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5E11D16D-9DDB-7F35-D31E-DB050E5F3C61}"/>
                </a:ext>
              </a:extLst>
            </p:cNvPr>
            <p:cNvSpPr/>
            <p:nvPr/>
          </p:nvSpPr>
          <p:spPr>
            <a:xfrm>
              <a:off x="3840580" y="3414223"/>
              <a:ext cx="4267" cy="4673"/>
            </a:xfrm>
            <a:custGeom>
              <a:avLst/>
              <a:gdLst>
                <a:gd name="connsiteX0" fmla="*/ 2670 w 4267"/>
                <a:gd name="connsiteY0" fmla="*/ 0 h 4673"/>
                <a:gd name="connsiteX1" fmla="*/ 0 w 4267"/>
                <a:gd name="connsiteY1" fmla="*/ 2003 h 4673"/>
                <a:gd name="connsiteX2" fmla="*/ 2003 w 4267"/>
                <a:gd name="connsiteY2" fmla="*/ 4673 h 4673"/>
                <a:gd name="connsiteX3" fmla="*/ 2003 w 4267"/>
                <a:gd name="connsiteY3" fmla="*/ 4673 h 4673"/>
                <a:gd name="connsiteX4" fmla="*/ 4005 w 4267"/>
                <a:gd name="connsiteY4" fmla="*/ 2670 h 4673"/>
                <a:gd name="connsiteX5" fmla="*/ 2670 w 4267"/>
                <a:gd name="connsiteY5" fmla="*/ 0 h 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7" h="4673">
                  <a:moveTo>
                    <a:pt x="2670" y="0"/>
                  </a:moveTo>
                  <a:cubicBezTo>
                    <a:pt x="1335" y="0"/>
                    <a:pt x="668" y="667"/>
                    <a:pt x="0" y="2003"/>
                  </a:cubicBezTo>
                  <a:cubicBezTo>
                    <a:pt x="0" y="3338"/>
                    <a:pt x="668" y="4005"/>
                    <a:pt x="2003" y="4673"/>
                  </a:cubicBezTo>
                  <a:cubicBezTo>
                    <a:pt x="2003" y="4673"/>
                    <a:pt x="2003" y="4673"/>
                    <a:pt x="2003" y="4673"/>
                  </a:cubicBezTo>
                  <a:cubicBezTo>
                    <a:pt x="3338" y="4673"/>
                    <a:pt x="4005" y="4005"/>
                    <a:pt x="4005" y="2670"/>
                  </a:cubicBezTo>
                  <a:cubicBezTo>
                    <a:pt x="4673" y="1335"/>
                    <a:pt x="4005" y="0"/>
                    <a:pt x="2670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93AB5041-A458-BE68-2FE5-A1462A8682AD}"/>
                </a:ext>
              </a:extLst>
            </p:cNvPr>
            <p:cNvSpPr/>
            <p:nvPr/>
          </p:nvSpPr>
          <p:spPr>
            <a:xfrm>
              <a:off x="3786505" y="3360816"/>
              <a:ext cx="4673" cy="4673"/>
            </a:xfrm>
            <a:custGeom>
              <a:avLst/>
              <a:gdLst>
                <a:gd name="connsiteX0" fmla="*/ 2670 w 4673"/>
                <a:gd name="connsiteY0" fmla="*/ 4673 h 4673"/>
                <a:gd name="connsiteX1" fmla="*/ 2670 w 4673"/>
                <a:gd name="connsiteY1" fmla="*/ 4673 h 4673"/>
                <a:gd name="connsiteX2" fmla="*/ 4673 w 4673"/>
                <a:gd name="connsiteY2" fmla="*/ 2003 h 4673"/>
                <a:gd name="connsiteX3" fmla="*/ 2003 w 4673"/>
                <a:gd name="connsiteY3" fmla="*/ 0 h 4673"/>
                <a:gd name="connsiteX4" fmla="*/ 0 w 4673"/>
                <a:gd name="connsiteY4" fmla="*/ 2670 h 4673"/>
                <a:gd name="connsiteX5" fmla="*/ 2670 w 4673"/>
                <a:gd name="connsiteY5" fmla="*/ 4673 h 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3" h="4673">
                  <a:moveTo>
                    <a:pt x="2670" y="4673"/>
                  </a:moveTo>
                  <a:cubicBezTo>
                    <a:pt x="2670" y="4673"/>
                    <a:pt x="3338" y="4673"/>
                    <a:pt x="2670" y="4673"/>
                  </a:cubicBezTo>
                  <a:cubicBezTo>
                    <a:pt x="4005" y="4673"/>
                    <a:pt x="4673" y="3338"/>
                    <a:pt x="4673" y="2003"/>
                  </a:cubicBezTo>
                  <a:cubicBezTo>
                    <a:pt x="4673" y="667"/>
                    <a:pt x="3338" y="0"/>
                    <a:pt x="2003" y="0"/>
                  </a:cubicBezTo>
                  <a:cubicBezTo>
                    <a:pt x="668" y="0"/>
                    <a:pt x="0" y="1335"/>
                    <a:pt x="0" y="2670"/>
                  </a:cubicBezTo>
                  <a:cubicBezTo>
                    <a:pt x="668" y="3338"/>
                    <a:pt x="2003" y="4673"/>
                    <a:pt x="2670" y="4673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48A5AD20-8426-725F-5811-D560CBB5191A}"/>
                </a:ext>
              </a:extLst>
            </p:cNvPr>
            <p:cNvSpPr/>
            <p:nvPr/>
          </p:nvSpPr>
          <p:spPr>
            <a:xfrm>
              <a:off x="3790249" y="3333851"/>
              <a:ext cx="4529" cy="4267"/>
            </a:xfrm>
            <a:custGeom>
              <a:avLst/>
              <a:gdLst>
                <a:gd name="connsiteX0" fmla="*/ 1597 w 4529"/>
                <a:gd name="connsiteY0" fmla="*/ 4267 h 4267"/>
                <a:gd name="connsiteX1" fmla="*/ 2265 w 4529"/>
                <a:gd name="connsiteY1" fmla="*/ 4267 h 4267"/>
                <a:gd name="connsiteX2" fmla="*/ 4267 w 4529"/>
                <a:gd name="connsiteY2" fmla="*/ 2932 h 4267"/>
                <a:gd name="connsiteX3" fmla="*/ 2932 w 4529"/>
                <a:gd name="connsiteY3" fmla="*/ 262 h 4267"/>
                <a:gd name="connsiteX4" fmla="*/ 262 w 4529"/>
                <a:gd name="connsiteY4" fmla="*/ 1597 h 4267"/>
                <a:gd name="connsiteX5" fmla="*/ 1597 w 4529"/>
                <a:gd name="connsiteY5" fmla="*/ 4267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" h="4267">
                  <a:moveTo>
                    <a:pt x="1597" y="4267"/>
                  </a:moveTo>
                  <a:cubicBezTo>
                    <a:pt x="1597" y="4267"/>
                    <a:pt x="2265" y="4267"/>
                    <a:pt x="2265" y="4267"/>
                  </a:cubicBezTo>
                  <a:cubicBezTo>
                    <a:pt x="2932" y="4267"/>
                    <a:pt x="4267" y="3600"/>
                    <a:pt x="4267" y="2932"/>
                  </a:cubicBezTo>
                  <a:cubicBezTo>
                    <a:pt x="4935" y="1597"/>
                    <a:pt x="4267" y="262"/>
                    <a:pt x="2932" y="262"/>
                  </a:cubicBezTo>
                  <a:cubicBezTo>
                    <a:pt x="1597" y="-406"/>
                    <a:pt x="262" y="262"/>
                    <a:pt x="262" y="1597"/>
                  </a:cubicBezTo>
                  <a:cubicBezTo>
                    <a:pt x="-406" y="2932"/>
                    <a:pt x="262" y="3600"/>
                    <a:pt x="1597" y="426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C850858C-5241-A5B5-06C9-5FFD230A4C02}"/>
                </a:ext>
              </a:extLst>
            </p:cNvPr>
            <p:cNvSpPr/>
            <p:nvPr/>
          </p:nvSpPr>
          <p:spPr>
            <a:xfrm>
              <a:off x="3905074" y="3373906"/>
              <a:ext cx="4267" cy="4267"/>
            </a:xfrm>
            <a:custGeom>
              <a:avLst/>
              <a:gdLst>
                <a:gd name="connsiteX0" fmla="*/ 2932 w 4267"/>
                <a:gd name="connsiteY0" fmla="*/ 262 h 4267"/>
                <a:gd name="connsiteX1" fmla="*/ 262 w 4267"/>
                <a:gd name="connsiteY1" fmla="*/ 1597 h 4267"/>
                <a:gd name="connsiteX2" fmla="*/ 1597 w 4267"/>
                <a:gd name="connsiteY2" fmla="*/ 4267 h 4267"/>
                <a:gd name="connsiteX3" fmla="*/ 2265 w 4267"/>
                <a:gd name="connsiteY3" fmla="*/ 4267 h 4267"/>
                <a:gd name="connsiteX4" fmla="*/ 4267 w 4267"/>
                <a:gd name="connsiteY4" fmla="*/ 2932 h 4267"/>
                <a:gd name="connsiteX5" fmla="*/ 2932 w 4267"/>
                <a:gd name="connsiteY5" fmla="*/ 262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7" h="4267">
                  <a:moveTo>
                    <a:pt x="2932" y="262"/>
                  </a:moveTo>
                  <a:cubicBezTo>
                    <a:pt x="1597" y="-406"/>
                    <a:pt x="262" y="262"/>
                    <a:pt x="262" y="1597"/>
                  </a:cubicBezTo>
                  <a:cubicBezTo>
                    <a:pt x="-406" y="2932"/>
                    <a:pt x="262" y="4267"/>
                    <a:pt x="1597" y="4267"/>
                  </a:cubicBezTo>
                  <a:cubicBezTo>
                    <a:pt x="1597" y="4267"/>
                    <a:pt x="2265" y="4267"/>
                    <a:pt x="2265" y="4267"/>
                  </a:cubicBezTo>
                  <a:cubicBezTo>
                    <a:pt x="2932" y="4267"/>
                    <a:pt x="4267" y="3600"/>
                    <a:pt x="4267" y="2932"/>
                  </a:cubicBezTo>
                  <a:cubicBezTo>
                    <a:pt x="4267" y="1597"/>
                    <a:pt x="4267" y="262"/>
                    <a:pt x="2932" y="26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9B878D5A-6ED0-214C-2471-84ADE1171B1F}"/>
                </a:ext>
              </a:extLst>
            </p:cNvPr>
            <p:cNvSpPr/>
            <p:nvPr/>
          </p:nvSpPr>
          <p:spPr>
            <a:xfrm>
              <a:off x="3898889" y="3321657"/>
              <a:ext cx="4882" cy="4444"/>
            </a:xfrm>
            <a:custGeom>
              <a:avLst/>
              <a:gdLst>
                <a:gd name="connsiteX0" fmla="*/ 1106 w 4882"/>
                <a:gd name="connsiteY0" fmla="*/ 438 h 4444"/>
                <a:gd name="connsiteX1" fmla="*/ 438 w 4882"/>
                <a:gd name="connsiteY1" fmla="*/ 3109 h 4444"/>
                <a:gd name="connsiteX2" fmla="*/ 2441 w 4882"/>
                <a:gd name="connsiteY2" fmla="*/ 4444 h 4444"/>
                <a:gd name="connsiteX3" fmla="*/ 3776 w 4882"/>
                <a:gd name="connsiteY3" fmla="*/ 4444 h 4444"/>
                <a:gd name="connsiteX4" fmla="*/ 4444 w 4882"/>
                <a:gd name="connsiteY4" fmla="*/ 1106 h 4444"/>
                <a:gd name="connsiteX5" fmla="*/ 1106 w 4882"/>
                <a:gd name="connsiteY5" fmla="*/ 438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" h="4444">
                  <a:moveTo>
                    <a:pt x="1106" y="438"/>
                  </a:moveTo>
                  <a:cubicBezTo>
                    <a:pt x="-229" y="1106"/>
                    <a:pt x="-229" y="2441"/>
                    <a:pt x="438" y="3109"/>
                  </a:cubicBezTo>
                  <a:cubicBezTo>
                    <a:pt x="1106" y="3776"/>
                    <a:pt x="1774" y="4444"/>
                    <a:pt x="2441" y="4444"/>
                  </a:cubicBezTo>
                  <a:cubicBezTo>
                    <a:pt x="3109" y="4444"/>
                    <a:pt x="3109" y="4444"/>
                    <a:pt x="3776" y="4444"/>
                  </a:cubicBezTo>
                  <a:cubicBezTo>
                    <a:pt x="5111" y="3776"/>
                    <a:pt x="5111" y="2441"/>
                    <a:pt x="4444" y="1106"/>
                  </a:cubicBezTo>
                  <a:cubicBezTo>
                    <a:pt x="3776" y="-229"/>
                    <a:pt x="2441" y="-229"/>
                    <a:pt x="1106" y="438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EEEAA81F-1FC0-2DDD-1F7A-F7B08086784C}"/>
                </a:ext>
              </a:extLst>
            </p:cNvPr>
            <p:cNvSpPr/>
            <p:nvPr/>
          </p:nvSpPr>
          <p:spPr>
            <a:xfrm>
              <a:off x="3890816" y="3396532"/>
              <a:ext cx="3671" cy="5006"/>
            </a:xfrm>
            <a:custGeom>
              <a:avLst/>
              <a:gdLst>
                <a:gd name="connsiteX0" fmla="*/ 501 w 3671"/>
                <a:gd name="connsiteY0" fmla="*/ 1001 h 5006"/>
                <a:gd name="connsiteX1" fmla="*/ 501 w 3671"/>
                <a:gd name="connsiteY1" fmla="*/ 1001 h 5006"/>
                <a:gd name="connsiteX2" fmla="*/ 501 w 3671"/>
                <a:gd name="connsiteY2" fmla="*/ 1001 h 5006"/>
                <a:gd name="connsiteX3" fmla="*/ 501 w 3671"/>
                <a:gd name="connsiteY3" fmla="*/ 4339 h 5006"/>
                <a:gd name="connsiteX4" fmla="*/ 1836 w 3671"/>
                <a:gd name="connsiteY4" fmla="*/ 5007 h 5006"/>
                <a:gd name="connsiteX5" fmla="*/ 3171 w 3671"/>
                <a:gd name="connsiteY5" fmla="*/ 4339 h 5006"/>
                <a:gd name="connsiteX6" fmla="*/ 3171 w 3671"/>
                <a:gd name="connsiteY6" fmla="*/ 4339 h 5006"/>
                <a:gd name="connsiteX7" fmla="*/ 3171 w 3671"/>
                <a:gd name="connsiteY7" fmla="*/ 4339 h 5006"/>
                <a:gd name="connsiteX8" fmla="*/ 3171 w 3671"/>
                <a:gd name="connsiteY8" fmla="*/ 1001 h 5006"/>
                <a:gd name="connsiteX9" fmla="*/ 501 w 3671"/>
                <a:gd name="connsiteY9" fmla="*/ 1001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71" h="5006">
                  <a:moveTo>
                    <a:pt x="501" y="1001"/>
                  </a:moveTo>
                  <a:lnTo>
                    <a:pt x="501" y="1001"/>
                  </a:lnTo>
                  <a:lnTo>
                    <a:pt x="501" y="1001"/>
                  </a:lnTo>
                  <a:cubicBezTo>
                    <a:pt x="-167" y="1669"/>
                    <a:pt x="-167" y="3672"/>
                    <a:pt x="501" y="4339"/>
                  </a:cubicBezTo>
                  <a:cubicBezTo>
                    <a:pt x="1168" y="5007"/>
                    <a:pt x="1168" y="5007"/>
                    <a:pt x="1836" y="5007"/>
                  </a:cubicBezTo>
                  <a:cubicBezTo>
                    <a:pt x="2503" y="5007"/>
                    <a:pt x="3171" y="5007"/>
                    <a:pt x="3171" y="4339"/>
                  </a:cubicBezTo>
                  <a:cubicBezTo>
                    <a:pt x="3171" y="4339"/>
                    <a:pt x="3171" y="4339"/>
                    <a:pt x="3171" y="4339"/>
                  </a:cubicBezTo>
                  <a:cubicBezTo>
                    <a:pt x="3171" y="4339"/>
                    <a:pt x="3171" y="4339"/>
                    <a:pt x="3171" y="4339"/>
                  </a:cubicBezTo>
                  <a:cubicBezTo>
                    <a:pt x="3838" y="3672"/>
                    <a:pt x="3838" y="2337"/>
                    <a:pt x="3171" y="1001"/>
                  </a:cubicBezTo>
                  <a:cubicBezTo>
                    <a:pt x="2503" y="-334"/>
                    <a:pt x="1168" y="-334"/>
                    <a:pt x="501" y="10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2CBC10AE-97FA-B471-A861-FA8A5278B62A}"/>
                </a:ext>
              </a:extLst>
            </p:cNvPr>
            <p:cNvSpPr/>
            <p:nvPr/>
          </p:nvSpPr>
          <p:spPr>
            <a:xfrm>
              <a:off x="3908006" y="3346796"/>
              <a:ext cx="4005" cy="4673"/>
            </a:xfrm>
            <a:custGeom>
              <a:avLst/>
              <a:gdLst>
                <a:gd name="connsiteX0" fmla="*/ 2003 w 4005"/>
                <a:gd name="connsiteY0" fmla="*/ 0 h 4673"/>
                <a:gd name="connsiteX1" fmla="*/ 0 w 4005"/>
                <a:gd name="connsiteY1" fmla="*/ 2670 h 4673"/>
                <a:gd name="connsiteX2" fmla="*/ 2003 w 4005"/>
                <a:gd name="connsiteY2" fmla="*/ 4673 h 4673"/>
                <a:gd name="connsiteX3" fmla="*/ 2003 w 4005"/>
                <a:gd name="connsiteY3" fmla="*/ 4673 h 4673"/>
                <a:gd name="connsiteX4" fmla="*/ 4006 w 4005"/>
                <a:gd name="connsiteY4" fmla="*/ 2003 h 4673"/>
                <a:gd name="connsiteX5" fmla="*/ 2003 w 4005"/>
                <a:gd name="connsiteY5" fmla="*/ 0 h 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" h="4673">
                  <a:moveTo>
                    <a:pt x="2003" y="0"/>
                  </a:moveTo>
                  <a:cubicBezTo>
                    <a:pt x="667" y="0"/>
                    <a:pt x="0" y="1335"/>
                    <a:pt x="0" y="2670"/>
                  </a:cubicBezTo>
                  <a:cubicBezTo>
                    <a:pt x="0" y="4006"/>
                    <a:pt x="1335" y="4673"/>
                    <a:pt x="2003" y="4673"/>
                  </a:cubicBezTo>
                  <a:cubicBezTo>
                    <a:pt x="2003" y="4673"/>
                    <a:pt x="2003" y="4673"/>
                    <a:pt x="2003" y="4673"/>
                  </a:cubicBezTo>
                  <a:cubicBezTo>
                    <a:pt x="3338" y="4673"/>
                    <a:pt x="4006" y="3338"/>
                    <a:pt x="4006" y="2003"/>
                  </a:cubicBezTo>
                  <a:cubicBezTo>
                    <a:pt x="4006" y="668"/>
                    <a:pt x="3338" y="0"/>
                    <a:pt x="2003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70DA0132-FBFE-FAF4-153C-A957D0A1E3CB}"/>
                </a:ext>
              </a:extLst>
            </p:cNvPr>
            <p:cNvSpPr/>
            <p:nvPr/>
          </p:nvSpPr>
          <p:spPr>
            <a:xfrm>
              <a:off x="3853931" y="3293390"/>
              <a:ext cx="4673" cy="4673"/>
            </a:xfrm>
            <a:custGeom>
              <a:avLst/>
              <a:gdLst>
                <a:gd name="connsiteX0" fmla="*/ 2003 w 4673"/>
                <a:gd name="connsiteY0" fmla="*/ 4673 h 4673"/>
                <a:gd name="connsiteX1" fmla="*/ 2003 w 4673"/>
                <a:gd name="connsiteY1" fmla="*/ 4673 h 4673"/>
                <a:gd name="connsiteX2" fmla="*/ 4673 w 4673"/>
                <a:gd name="connsiteY2" fmla="*/ 2670 h 4673"/>
                <a:gd name="connsiteX3" fmla="*/ 2670 w 4673"/>
                <a:gd name="connsiteY3" fmla="*/ 0 h 4673"/>
                <a:gd name="connsiteX4" fmla="*/ 0 w 4673"/>
                <a:gd name="connsiteY4" fmla="*/ 2003 h 4673"/>
                <a:gd name="connsiteX5" fmla="*/ 2003 w 4673"/>
                <a:gd name="connsiteY5" fmla="*/ 4673 h 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3" h="4673">
                  <a:moveTo>
                    <a:pt x="2003" y="4673"/>
                  </a:moveTo>
                  <a:cubicBezTo>
                    <a:pt x="2670" y="4673"/>
                    <a:pt x="2670" y="4673"/>
                    <a:pt x="2003" y="4673"/>
                  </a:cubicBezTo>
                  <a:cubicBezTo>
                    <a:pt x="3338" y="4673"/>
                    <a:pt x="4006" y="4006"/>
                    <a:pt x="4673" y="2670"/>
                  </a:cubicBezTo>
                  <a:cubicBezTo>
                    <a:pt x="4673" y="1335"/>
                    <a:pt x="4006" y="668"/>
                    <a:pt x="2670" y="0"/>
                  </a:cubicBezTo>
                  <a:cubicBezTo>
                    <a:pt x="1335" y="0"/>
                    <a:pt x="668" y="668"/>
                    <a:pt x="0" y="2003"/>
                  </a:cubicBezTo>
                  <a:cubicBezTo>
                    <a:pt x="0" y="3338"/>
                    <a:pt x="1335" y="4673"/>
                    <a:pt x="2003" y="4673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7CD8D17D-497F-D39E-6004-53438F38F5CE}"/>
                </a:ext>
              </a:extLst>
            </p:cNvPr>
            <p:cNvSpPr/>
            <p:nvPr/>
          </p:nvSpPr>
          <p:spPr>
            <a:xfrm>
              <a:off x="3879691" y="3302459"/>
              <a:ext cx="4558" cy="4282"/>
            </a:xfrm>
            <a:custGeom>
              <a:avLst/>
              <a:gdLst>
                <a:gd name="connsiteX0" fmla="*/ 944 w 4558"/>
                <a:gd name="connsiteY0" fmla="*/ 4282 h 4282"/>
                <a:gd name="connsiteX1" fmla="*/ 2279 w 4558"/>
                <a:gd name="connsiteY1" fmla="*/ 4282 h 4282"/>
                <a:gd name="connsiteX2" fmla="*/ 4282 w 4558"/>
                <a:gd name="connsiteY2" fmla="*/ 3615 h 4282"/>
                <a:gd name="connsiteX3" fmla="*/ 3614 w 4558"/>
                <a:gd name="connsiteY3" fmla="*/ 276 h 4282"/>
                <a:gd name="connsiteX4" fmla="*/ 277 w 4558"/>
                <a:gd name="connsiteY4" fmla="*/ 944 h 4282"/>
                <a:gd name="connsiteX5" fmla="*/ 944 w 4558"/>
                <a:gd name="connsiteY5" fmla="*/ 4282 h 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8" h="4282">
                  <a:moveTo>
                    <a:pt x="944" y="4282"/>
                  </a:moveTo>
                  <a:cubicBezTo>
                    <a:pt x="1612" y="4282"/>
                    <a:pt x="1612" y="4282"/>
                    <a:pt x="2279" y="4282"/>
                  </a:cubicBezTo>
                  <a:cubicBezTo>
                    <a:pt x="2947" y="4282"/>
                    <a:pt x="3614" y="4282"/>
                    <a:pt x="4282" y="3615"/>
                  </a:cubicBezTo>
                  <a:cubicBezTo>
                    <a:pt x="4950" y="2279"/>
                    <a:pt x="4282" y="944"/>
                    <a:pt x="3614" y="276"/>
                  </a:cubicBezTo>
                  <a:cubicBezTo>
                    <a:pt x="2279" y="-391"/>
                    <a:pt x="944" y="276"/>
                    <a:pt x="277" y="944"/>
                  </a:cubicBezTo>
                  <a:cubicBezTo>
                    <a:pt x="-391" y="2279"/>
                    <a:pt x="277" y="3615"/>
                    <a:pt x="944" y="428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D57E331B-DAD9-E404-44D8-1451AC8379BB}"/>
                </a:ext>
              </a:extLst>
            </p:cNvPr>
            <p:cNvSpPr/>
            <p:nvPr/>
          </p:nvSpPr>
          <p:spPr>
            <a:xfrm>
              <a:off x="3867689" y="3411291"/>
              <a:ext cx="4529" cy="4267"/>
            </a:xfrm>
            <a:custGeom>
              <a:avLst/>
              <a:gdLst>
                <a:gd name="connsiteX0" fmla="*/ 1597 w 4529"/>
                <a:gd name="connsiteY0" fmla="*/ 262 h 4267"/>
                <a:gd name="connsiteX1" fmla="*/ 262 w 4529"/>
                <a:gd name="connsiteY1" fmla="*/ 2932 h 4267"/>
                <a:gd name="connsiteX2" fmla="*/ 2265 w 4529"/>
                <a:gd name="connsiteY2" fmla="*/ 4267 h 4267"/>
                <a:gd name="connsiteX3" fmla="*/ 2932 w 4529"/>
                <a:gd name="connsiteY3" fmla="*/ 4267 h 4267"/>
                <a:gd name="connsiteX4" fmla="*/ 2932 w 4529"/>
                <a:gd name="connsiteY4" fmla="*/ 4267 h 4267"/>
                <a:gd name="connsiteX5" fmla="*/ 4267 w 4529"/>
                <a:gd name="connsiteY5" fmla="*/ 1597 h 4267"/>
                <a:gd name="connsiteX6" fmla="*/ 1597 w 4529"/>
                <a:gd name="connsiteY6" fmla="*/ 262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" h="4267">
                  <a:moveTo>
                    <a:pt x="1597" y="262"/>
                  </a:moveTo>
                  <a:cubicBezTo>
                    <a:pt x="262" y="930"/>
                    <a:pt x="-406" y="2265"/>
                    <a:pt x="262" y="2932"/>
                  </a:cubicBezTo>
                  <a:cubicBezTo>
                    <a:pt x="262" y="3600"/>
                    <a:pt x="1597" y="4267"/>
                    <a:pt x="2265" y="4267"/>
                  </a:cubicBezTo>
                  <a:cubicBezTo>
                    <a:pt x="2265" y="4267"/>
                    <a:pt x="2932" y="4267"/>
                    <a:pt x="2932" y="4267"/>
                  </a:cubicBezTo>
                  <a:cubicBezTo>
                    <a:pt x="2932" y="4267"/>
                    <a:pt x="2932" y="4267"/>
                    <a:pt x="2932" y="4267"/>
                  </a:cubicBezTo>
                  <a:cubicBezTo>
                    <a:pt x="4267" y="3600"/>
                    <a:pt x="4935" y="2932"/>
                    <a:pt x="4267" y="1597"/>
                  </a:cubicBezTo>
                  <a:cubicBezTo>
                    <a:pt x="3600" y="262"/>
                    <a:pt x="2932" y="-406"/>
                    <a:pt x="1597" y="262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058A6B2D-D4B1-6922-4622-13E8A0E9EF88}"/>
                </a:ext>
              </a:extLst>
            </p:cNvPr>
            <p:cNvSpPr/>
            <p:nvPr/>
          </p:nvSpPr>
          <p:spPr>
            <a:xfrm>
              <a:off x="3816046" y="3322930"/>
              <a:ext cx="66424" cy="67926"/>
            </a:xfrm>
            <a:custGeom>
              <a:avLst/>
              <a:gdLst>
                <a:gd name="connsiteX0" fmla="*/ 55910 w 66424"/>
                <a:gd name="connsiteY0" fmla="*/ 24534 h 67926"/>
                <a:gd name="connsiteX1" fmla="*/ 55910 w 66424"/>
                <a:gd name="connsiteY1" fmla="*/ 24534 h 67926"/>
                <a:gd name="connsiteX2" fmla="*/ 61251 w 66424"/>
                <a:gd name="connsiteY2" fmla="*/ 15855 h 67926"/>
                <a:gd name="connsiteX3" fmla="*/ 61251 w 66424"/>
                <a:gd name="connsiteY3" fmla="*/ 13185 h 67926"/>
                <a:gd name="connsiteX4" fmla="*/ 57913 w 66424"/>
                <a:gd name="connsiteY4" fmla="*/ 9179 h 67926"/>
                <a:gd name="connsiteX5" fmla="*/ 53908 w 66424"/>
                <a:gd name="connsiteY5" fmla="*/ 5841 h 67926"/>
                <a:gd name="connsiteX6" fmla="*/ 51237 w 66424"/>
                <a:gd name="connsiteY6" fmla="*/ 5841 h 67926"/>
                <a:gd name="connsiteX7" fmla="*/ 43226 w 66424"/>
                <a:gd name="connsiteY7" fmla="*/ 11849 h 67926"/>
                <a:gd name="connsiteX8" fmla="*/ 42558 w 66424"/>
                <a:gd name="connsiteY8" fmla="*/ 11849 h 67926"/>
                <a:gd name="connsiteX9" fmla="*/ 41223 w 66424"/>
                <a:gd name="connsiteY9" fmla="*/ 2503 h 67926"/>
                <a:gd name="connsiteX10" fmla="*/ 39221 w 66424"/>
                <a:gd name="connsiteY10" fmla="*/ 501 h 67926"/>
                <a:gd name="connsiteX11" fmla="*/ 27872 w 66424"/>
                <a:gd name="connsiteY11" fmla="*/ 501 h 67926"/>
                <a:gd name="connsiteX12" fmla="*/ 25869 w 66424"/>
                <a:gd name="connsiteY12" fmla="*/ 2503 h 67926"/>
                <a:gd name="connsiteX13" fmla="*/ 24534 w 66424"/>
                <a:gd name="connsiteY13" fmla="*/ 11849 h 67926"/>
                <a:gd name="connsiteX14" fmla="*/ 23866 w 66424"/>
                <a:gd name="connsiteY14" fmla="*/ 11849 h 67926"/>
                <a:gd name="connsiteX15" fmla="*/ 15855 w 66424"/>
                <a:gd name="connsiteY15" fmla="*/ 5841 h 67926"/>
                <a:gd name="connsiteX16" fmla="*/ 13185 w 66424"/>
                <a:gd name="connsiteY16" fmla="*/ 5841 h 67926"/>
                <a:gd name="connsiteX17" fmla="*/ 9179 w 66424"/>
                <a:gd name="connsiteY17" fmla="*/ 9179 h 67926"/>
                <a:gd name="connsiteX18" fmla="*/ 5841 w 66424"/>
                <a:gd name="connsiteY18" fmla="*/ 13185 h 67926"/>
                <a:gd name="connsiteX19" fmla="*/ 5841 w 66424"/>
                <a:gd name="connsiteY19" fmla="*/ 15855 h 67926"/>
                <a:gd name="connsiteX20" fmla="*/ 11850 w 66424"/>
                <a:gd name="connsiteY20" fmla="*/ 23866 h 67926"/>
                <a:gd name="connsiteX21" fmla="*/ 11850 w 66424"/>
                <a:gd name="connsiteY21" fmla="*/ 24534 h 67926"/>
                <a:gd name="connsiteX22" fmla="*/ 2503 w 66424"/>
                <a:gd name="connsiteY22" fmla="*/ 25869 h 67926"/>
                <a:gd name="connsiteX23" fmla="*/ 501 w 66424"/>
                <a:gd name="connsiteY23" fmla="*/ 27872 h 67926"/>
                <a:gd name="connsiteX24" fmla="*/ 501 w 66424"/>
                <a:gd name="connsiteY24" fmla="*/ 39221 h 67926"/>
                <a:gd name="connsiteX25" fmla="*/ 2503 w 66424"/>
                <a:gd name="connsiteY25" fmla="*/ 41223 h 67926"/>
                <a:gd name="connsiteX26" fmla="*/ 11850 w 66424"/>
                <a:gd name="connsiteY26" fmla="*/ 42559 h 67926"/>
                <a:gd name="connsiteX27" fmla="*/ 11850 w 66424"/>
                <a:gd name="connsiteY27" fmla="*/ 43226 h 67926"/>
                <a:gd name="connsiteX28" fmla="*/ 5841 w 66424"/>
                <a:gd name="connsiteY28" fmla="*/ 51237 h 67926"/>
                <a:gd name="connsiteX29" fmla="*/ 5841 w 66424"/>
                <a:gd name="connsiteY29" fmla="*/ 53907 h 67926"/>
                <a:gd name="connsiteX30" fmla="*/ 9179 w 66424"/>
                <a:gd name="connsiteY30" fmla="*/ 57913 h 67926"/>
                <a:gd name="connsiteX31" fmla="*/ 13185 w 66424"/>
                <a:gd name="connsiteY31" fmla="*/ 61251 h 67926"/>
                <a:gd name="connsiteX32" fmla="*/ 15855 w 66424"/>
                <a:gd name="connsiteY32" fmla="*/ 61251 h 67926"/>
                <a:gd name="connsiteX33" fmla="*/ 23866 w 66424"/>
                <a:gd name="connsiteY33" fmla="*/ 55910 h 67926"/>
                <a:gd name="connsiteX34" fmla="*/ 24534 w 66424"/>
                <a:gd name="connsiteY34" fmla="*/ 55910 h 67926"/>
                <a:gd name="connsiteX35" fmla="*/ 25869 w 66424"/>
                <a:gd name="connsiteY35" fmla="*/ 65256 h 67926"/>
                <a:gd name="connsiteX36" fmla="*/ 27872 w 66424"/>
                <a:gd name="connsiteY36" fmla="*/ 67259 h 67926"/>
                <a:gd name="connsiteX37" fmla="*/ 33212 w 66424"/>
                <a:gd name="connsiteY37" fmla="*/ 67927 h 67926"/>
                <a:gd name="connsiteX38" fmla="*/ 38553 w 66424"/>
                <a:gd name="connsiteY38" fmla="*/ 67259 h 67926"/>
                <a:gd name="connsiteX39" fmla="*/ 40556 w 66424"/>
                <a:gd name="connsiteY39" fmla="*/ 65256 h 67926"/>
                <a:gd name="connsiteX40" fmla="*/ 41891 w 66424"/>
                <a:gd name="connsiteY40" fmla="*/ 55910 h 67926"/>
                <a:gd name="connsiteX41" fmla="*/ 42558 w 66424"/>
                <a:gd name="connsiteY41" fmla="*/ 55910 h 67926"/>
                <a:gd name="connsiteX42" fmla="*/ 50570 w 66424"/>
                <a:gd name="connsiteY42" fmla="*/ 61251 h 67926"/>
                <a:gd name="connsiteX43" fmla="*/ 53240 w 66424"/>
                <a:gd name="connsiteY43" fmla="*/ 61251 h 67926"/>
                <a:gd name="connsiteX44" fmla="*/ 57245 w 66424"/>
                <a:gd name="connsiteY44" fmla="*/ 57913 h 67926"/>
                <a:gd name="connsiteX45" fmla="*/ 60583 w 66424"/>
                <a:gd name="connsiteY45" fmla="*/ 53907 h 67926"/>
                <a:gd name="connsiteX46" fmla="*/ 60583 w 66424"/>
                <a:gd name="connsiteY46" fmla="*/ 51237 h 67926"/>
                <a:gd name="connsiteX47" fmla="*/ 54575 w 66424"/>
                <a:gd name="connsiteY47" fmla="*/ 43226 h 67926"/>
                <a:gd name="connsiteX48" fmla="*/ 54575 w 66424"/>
                <a:gd name="connsiteY48" fmla="*/ 42559 h 67926"/>
                <a:gd name="connsiteX49" fmla="*/ 63921 w 66424"/>
                <a:gd name="connsiteY49" fmla="*/ 41223 h 67926"/>
                <a:gd name="connsiteX50" fmla="*/ 65924 w 66424"/>
                <a:gd name="connsiteY50" fmla="*/ 39221 h 67926"/>
                <a:gd name="connsiteX51" fmla="*/ 65924 w 66424"/>
                <a:gd name="connsiteY51" fmla="*/ 27872 h 67926"/>
                <a:gd name="connsiteX52" fmla="*/ 63921 w 66424"/>
                <a:gd name="connsiteY52" fmla="*/ 25869 h 67926"/>
                <a:gd name="connsiteX53" fmla="*/ 55910 w 66424"/>
                <a:gd name="connsiteY53" fmla="*/ 24534 h 67926"/>
                <a:gd name="connsiteX54" fmla="*/ 63254 w 66424"/>
                <a:gd name="connsiteY54" fmla="*/ 36550 h 67926"/>
                <a:gd name="connsiteX55" fmla="*/ 53908 w 66424"/>
                <a:gd name="connsiteY55" fmla="*/ 37885 h 67926"/>
                <a:gd name="connsiteX56" fmla="*/ 51905 w 66424"/>
                <a:gd name="connsiteY56" fmla="*/ 39221 h 67926"/>
                <a:gd name="connsiteX57" fmla="*/ 50570 w 66424"/>
                <a:gd name="connsiteY57" fmla="*/ 41891 h 67926"/>
                <a:gd name="connsiteX58" fmla="*/ 50570 w 66424"/>
                <a:gd name="connsiteY58" fmla="*/ 43894 h 67926"/>
                <a:gd name="connsiteX59" fmla="*/ 55910 w 66424"/>
                <a:gd name="connsiteY59" fmla="*/ 51237 h 67926"/>
                <a:gd name="connsiteX60" fmla="*/ 53908 w 66424"/>
                <a:gd name="connsiteY60" fmla="*/ 53907 h 67926"/>
                <a:gd name="connsiteX61" fmla="*/ 51237 w 66424"/>
                <a:gd name="connsiteY61" fmla="*/ 55910 h 67926"/>
                <a:gd name="connsiteX62" fmla="*/ 43894 w 66424"/>
                <a:gd name="connsiteY62" fmla="*/ 50570 h 67926"/>
                <a:gd name="connsiteX63" fmla="*/ 41891 w 66424"/>
                <a:gd name="connsiteY63" fmla="*/ 50570 h 67926"/>
                <a:gd name="connsiteX64" fmla="*/ 39221 w 66424"/>
                <a:gd name="connsiteY64" fmla="*/ 51905 h 67926"/>
                <a:gd name="connsiteX65" fmla="*/ 37885 w 66424"/>
                <a:gd name="connsiteY65" fmla="*/ 53907 h 67926"/>
                <a:gd name="connsiteX66" fmla="*/ 36550 w 66424"/>
                <a:gd name="connsiteY66" fmla="*/ 63254 h 67926"/>
                <a:gd name="connsiteX67" fmla="*/ 29874 w 66424"/>
                <a:gd name="connsiteY67" fmla="*/ 63254 h 67926"/>
                <a:gd name="connsiteX68" fmla="*/ 28539 w 66424"/>
                <a:gd name="connsiteY68" fmla="*/ 53907 h 67926"/>
                <a:gd name="connsiteX69" fmla="*/ 27204 w 66424"/>
                <a:gd name="connsiteY69" fmla="*/ 51905 h 67926"/>
                <a:gd name="connsiteX70" fmla="*/ 24534 w 66424"/>
                <a:gd name="connsiteY70" fmla="*/ 50570 h 67926"/>
                <a:gd name="connsiteX71" fmla="*/ 22531 w 66424"/>
                <a:gd name="connsiteY71" fmla="*/ 50570 h 67926"/>
                <a:gd name="connsiteX72" fmla="*/ 15188 w 66424"/>
                <a:gd name="connsiteY72" fmla="*/ 55910 h 67926"/>
                <a:gd name="connsiteX73" fmla="*/ 12517 w 66424"/>
                <a:gd name="connsiteY73" fmla="*/ 53907 h 67926"/>
                <a:gd name="connsiteX74" fmla="*/ 10514 w 66424"/>
                <a:gd name="connsiteY74" fmla="*/ 51237 h 67926"/>
                <a:gd name="connsiteX75" fmla="*/ 15855 w 66424"/>
                <a:gd name="connsiteY75" fmla="*/ 43894 h 67926"/>
                <a:gd name="connsiteX76" fmla="*/ 15855 w 66424"/>
                <a:gd name="connsiteY76" fmla="*/ 41891 h 67926"/>
                <a:gd name="connsiteX77" fmla="*/ 14520 w 66424"/>
                <a:gd name="connsiteY77" fmla="*/ 39221 h 67926"/>
                <a:gd name="connsiteX78" fmla="*/ 12517 w 66424"/>
                <a:gd name="connsiteY78" fmla="*/ 37885 h 67926"/>
                <a:gd name="connsiteX79" fmla="*/ 3171 w 66424"/>
                <a:gd name="connsiteY79" fmla="*/ 36550 h 67926"/>
                <a:gd name="connsiteX80" fmla="*/ 3171 w 66424"/>
                <a:gd name="connsiteY80" fmla="*/ 29874 h 67926"/>
                <a:gd name="connsiteX81" fmla="*/ 12517 w 66424"/>
                <a:gd name="connsiteY81" fmla="*/ 28539 h 67926"/>
                <a:gd name="connsiteX82" fmla="*/ 14520 w 66424"/>
                <a:gd name="connsiteY82" fmla="*/ 27204 h 67926"/>
                <a:gd name="connsiteX83" fmla="*/ 15855 w 66424"/>
                <a:gd name="connsiteY83" fmla="*/ 24534 h 67926"/>
                <a:gd name="connsiteX84" fmla="*/ 15855 w 66424"/>
                <a:gd name="connsiteY84" fmla="*/ 21863 h 67926"/>
                <a:gd name="connsiteX85" fmla="*/ 10514 w 66424"/>
                <a:gd name="connsiteY85" fmla="*/ 14520 h 67926"/>
                <a:gd name="connsiteX86" fmla="*/ 12517 w 66424"/>
                <a:gd name="connsiteY86" fmla="*/ 11849 h 67926"/>
                <a:gd name="connsiteX87" fmla="*/ 15188 w 66424"/>
                <a:gd name="connsiteY87" fmla="*/ 9847 h 67926"/>
                <a:gd name="connsiteX88" fmla="*/ 22531 w 66424"/>
                <a:gd name="connsiteY88" fmla="*/ 15188 h 67926"/>
                <a:gd name="connsiteX89" fmla="*/ 24534 w 66424"/>
                <a:gd name="connsiteY89" fmla="*/ 15188 h 67926"/>
                <a:gd name="connsiteX90" fmla="*/ 27204 w 66424"/>
                <a:gd name="connsiteY90" fmla="*/ 14520 h 67926"/>
                <a:gd name="connsiteX91" fmla="*/ 28539 w 66424"/>
                <a:gd name="connsiteY91" fmla="*/ 12517 h 67926"/>
                <a:gd name="connsiteX92" fmla="*/ 29874 w 66424"/>
                <a:gd name="connsiteY92" fmla="*/ 3171 h 67926"/>
                <a:gd name="connsiteX93" fmla="*/ 36550 w 66424"/>
                <a:gd name="connsiteY93" fmla="*/ 3171 h 67926"/>
                <a:gd name="connsiteX94" fmla="*/ 37885 w 66424"/>
                <a:gd name="connsiteY94" fmla="*/ 12517 h 67926"/>
                <a:gd name="connsiteX95" fmla="*/ 39221 w 66424"/>
                <a:gd name="connsiteY95" fmla="*/ 14520 h 67926"/>
                <a:gd name="connsiteX96" fmla="*/ 41891 w 66424"/>
                <a:gd name="connsiteY96" fmla="*/ 15188 h 67926"/>
                <a:gd name="connsiteX97" fmla="*/ 43894 w 66424"/>
                <a:gd name="connsiteY97" fmla="*/ 15188 h 67926"/>
                <a:gd name="connsiteX98" fmla="*/ 51237 w 66424"/>
                <a:gd name="connsiteY98" fmla="*/ 9847 h 67926"/>
                <a:gd name="connsiteX99" fmla="*/ 53908 w 66424"/>
                <a:gd name="connsiteY99" fmla="*/ 11849 h 67926"/>
                <a:gd name="connsiteX100" fmla="*/ 55910 w 66424"/>
                <a:gd name="connsiteY100" fmla="*/ 14520 h 67926"/>
                <a:gd name="connsiteX101" fmla="*/ 50570 w 66424"/>
                <a:gd name="connsiteY101" fmla="*/ 21863 h 67926"/>
                <a:gd name="connsiteX102" fmla="*/ 50570 w 66424"/>
                <a:gd name="connsiteY102" fmla="*/ 24534 h 67926"/>
                <a:gd name="connsiteX103" fmla="*/ 51905 w 66424"/>
                <a:gd name="connsiteY103" fmla="*/ 27204 h 67926"/>
                <a:gd name="connsiteX104" fmla="*/ 53908 w 66424"/>
                <a:gd name="connsiteY104" fmla="*/ 28539 h 67926"/>
                <a:gd name="connsiteX105" fmla="*/ 63254 w 66424"/>
                <a:gd name="connsiteY105" fmla="*/ 29874 h 67926"/>
                <a:gd name="connsiteX106" fmla="*/ 63254 w 66424"/>
                <a:gd name="connsiteY106" fmla="*/ 36550 h 6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6424" h="67926">
                  <a:moveTo>
                    <a:pt x="55910" y="24534"/>
                  </a:moveTo>
                  <a:cubicBezTo>
                    <a:pt x="55910" y="23866"/>
                    <a:pt x="55910" y="23866"/>
                    <a:pt x="55910" y="24534"/>
                  </a:cubicBezTo>
                  <a:lnTo>
                    <a:pt x="61251" y="15855"/>
                  </a:lnTo>
                  <a:cubicBezTo>
                    <a:pt x="61918" y="15188"/>
                    <a:pt x="61918" y="13852"/>
                    <a:pt x="61251" y="13185"/>
                  </a:cubicBezTo>
                  <a:cubicBezTo>
                    <a:pt x="59916" y="11849"/>
                    <a:pt x="59248" y="10514"/>
                    <a:pt x="57913" y="9179"/>
                  </a:cubicBezTo>
                  <a:cubicBezTo>
                    <a:pt x="56578" y="7844"/>
                    <a:pt x="55243" y="6509"/>
                    <a:pt x="53908" y="5841"/>
                  </a:cubicBezTo>
                  <a:cubicBezTo>
                    <a:pt x="53240" y="5174"/>
                    <a:pt x="51905" y="5174"/>
                    <a:pt x="51237" y="5841"/>
                  </a:cubicBezTo>
                  <a:lnTo>
                    <a:pt x="43226" y="11849"/>
                  </a:lnTo>
                  <a:cubicBezTo>
                    <a:pt x="43226" y="11849"/>
                    <a:pt x="42558" y="11849"/>
                    <a:pt x="42558" y="11849"/>
                  </a:cubicBezTo>
                  <a:lnTo>
                    <a:pt x="41223" y="2503"/>
                  </a:lnTo>
                  <a:cubicBezTo>
                    <a:pt x="41223" y="1836"/>
                    <a:pt x="40556" y="501"/>
                    <a:pt x="39221" y="501"/>
                  </a:cubicBezTo>
                  <a:cubicBezTo>
                    <a:pt x="35215" y="-167"/>
                    <a:pt x="31877" y="-167"/>
                    <a:pt x="27872" y="501"/>
                  </a:cubicBezTo>
                  <a:cubicBezTo>
                    <a:pt x="27204" y="501"/>
                    <a:pt x="26537" y="1168"/>
                    <a:pt x="25869" y="2503"/>
                  </a:cubicBezTo>
                  <a:lnTo>
                    <a:pt x="24534" y="11849"/>
                  </a:lnTo>
                  <a:cubicBezTo>
                    <a:pt x="24534" y="11849"/>
                    <a:pt x="23866" y="11849"/>
                    <a:pt x="23866" y="11849"/>
                  </a:cubicBezTo>
                  <a:lnTo>
                    <a:pt x="15855" y="5841"/>
                  </a:lnTo>
                  <a:cubicBezTo>
                    <a:pt x="15188" y="5174"/>
                    <a:pt x="13852" y="5174"/>
                    <a:pt x="13185" y="5841"/>
                  </a:cubicBezTo>
                  <a:cubicBezTo>
                    <a:pt x="11850" y="7176"/>
                    <a:pt x="10514" y="7844"/>
                    <a:pt x="9179" y="9179"/>
                  </a:cubicBezTo>
                  <a:cubicBezTo>
                    <a:pt x="7844" y="10514"/>
                    <a:pt x="6509" y="11849"/>
                    <a:pt x="5841" y="13185"/>
                  </a:cubicBezTo>
                  <a:cubicBezTo>
                    <a:pt x="5174" y="13852"/>
                    <a:pt x="5174" y="15188"/>
                    <a:pt x="5841" y="15855"/>
                  </a:cubicBezTo>
                  <a:lnTo>
                    <a:pt x="11850" y="23866"/>
                  </a:lnTo>
                  <a:cubicBezTo>
                    <a:pt x="11850" y="23866"/>
                    <a:pt x="11850" y="24534"/>
                    <a:pt x="11850" y="24534"/>
                  </a:cubicBezTo>
                  <a:lnTo>
                    <a:pt x="2503" y="25869"/>
                  </a:lnTo>
                  <a:cubicBezTo>
                    <a:pt x="1836" y="25869"/>
                    <a:pt x="501" y="26536"/>
                    <a:pt x="501" y="27872"/>
                  </a:cubicBezTo>
                  <a:cubicBezTo>
                    <a:pt x="-167" y="31209"/>
                    <a:pt x="-167" y="35215"/>
                    <a:pt x="501" y="39221"/>
                  </a:cubicBezTo>
                  <a:cubicBezTo>
                    <a:pt x="501" y="39888"/>
                    <a:pt x="1168" y="41223"/>
                    <a:pt x="2503" y="41223"/>
                  </a:cubicBezTo>
                  <a:lnTo>
                    <a:pt x="11850" y="42559"/>
                  </a:lnTo>
                  <a:cubicBezTo>
                    <a:pt x="11850" y="42559"/>
                    <a:pt x="11850" y="43226"/>
                    <a:pt x="11850" y="43226"/>
                  </a:cubicBezTo>
                  <a:lnTo>
                    <a:pt x="5841" y="51237"/>
                  </a:lnTo>
                  <a:cubicBezTo>
                    <a:pt x="5174" y="51905"/>
                    <a:pt x="5174" y="53240"/>
                    <a:pt x="5841" y="53907"/>
                  </a:cubicBezTo>
                  <a:cubicBezTo>
                    <a:pt x="7176" y="55243"/>
                    <a:pt x="7844" y="56578"/>
                    <a:pt x="9179" y="57913"/>
                  </a:cubicBezTo>
                  <a:cubicBezTo>
                    <a:pt x="10514" y="59248"/>
                    <a:pt x="11850" y="60583"/>
                    <a:pt x="13185" y="61251"/>
                  </a:cubicBezTo>
                  <a:cubicBezTo>
                    <a:pt x="13852" y="61918"/>
                    <a:pt x="15188" y="61918"/>
                    <a:pt x="15855" y="61251"/>
                  </a:cubicBezTo>
                  <a:lnTo>
                    <a:pt x="23866" y="55910"/>
                  </a:lnTo>
                  <a:cubicBezTo>
                    <a:pt x="23866" y="55910"/>
                    <a:pt x="24534" y="55910"/>
                    <a:pt x="24534" y="55910"/>
                  </a:cubicBezTo>
                  <a:lnTo>
                    <a:pt x="25869" y="65256"/>
                  </a:lnTo>
                  <a:cubicBezTo>
                    <a:pt x="25869" y="65924"/>
                    <a:pt x="26537" y="66592"/>
                    <a:pt x="27872" y="67259"/>
                  </a:cubicBezTo>
                  <a:cubicBezTo>
                    <a:pt x="29874" y="67259"/>
                    <a:pt x="31877" y="67927"/>
                    <a:pt x="33212" y="67927"/>
                  </a:cubicBezTo>
                  <a:cubicBezTo>
                    <a:pt x="35215" y="67927"/>
                    <a:pt x="37218" y="67927"/>
                    <a:pt x="38553" y="67259"/>
                  </a:cubicBezTo>
                  <a:cubicBezTo>
                    <a:pt x="39221" y="67259"/>
                    <a:pt x="40556" y="66592"/>
                    <a:pt x="40556" y="65256"/>
                  </a:cubicBezTo>
                  <a:lnTo>
                    <a:pt x="41891" y="55910"/>
                  </a:lnTo>
                  <a:cubicBezTo>
                    <a:pt x="41891" y="55910"/>
                    <a:pt x="42558" y="55910"/>
                    <a:pt x="42558" y="55910"/>
                  </a:cubicBezTo>
                  <a:lnTo>
                    <a:pt x="50570" y="61251"/>
                  </a:lnTo>
                  <a:cubicBezTo>
                    <a:pt x="51237" y="61918"/>
                    <a:pt x="52572" y="61918"/>
                    <a:pt x="53240" y="61251"/>
                  </a:cubicBezTo>
                  <a:cubicBezTo>
                    <a:pt x="54575" y="59916"/>
                    <a:pt x="55910" y="59248"/>
                    <a:pt x="57245" y="57913"/>
                  </a:cubicBezTo>
                  <a:cubicBezTo>
                    <a:pt x="58581" y="56578"/>
                    <a:pt x="59916" y="55243"/>
                    <a:pt x="60583" y="53907"/>
                  </a:cubicBezTo>
                  <a:cubicBezTo>
                    <a:pt x="61251" y="53240"/>
                    <a:pt x="61251" y="51905"/>
                    <a:pt x="60583" y="51237"/>
                  </a:cubicBezTo>
                  <a:lnTo>
                    <a:pt x="54575" y="43226"/>
                  </a:lnTo>
                  <a:cubicBezTo>
                    <a:pt x="54575" y="43226"/>
                    <a:pt x="54575" y="42559"/>
                    <a:pt x="54575" y="42559"/>
                  </a:cubicBezTo>
                  <a:lnTo>
                    <a:pt x="63921" y="41223"/>
                  </a:lnTo>
                  <a:cubicBezTo>
                    <a:pt x="64589" y="41223"/>
                    <a:pt x="65256" y="40556"/>
                    <a:pt x="65924" y="39221"/>
                  </a:cubicBezTo>
                  <a:cubicBezTo>
                    <a:pt x="66592" y="35883"/>
                    <a:pt x="66592" y="31877"/>
                    <a:pt x="65924" y="27872"/>
                  </a:cubicBezTo>
                  <a:cubicBezTo>
                    <a:pt x="65924" y="27204"/>
                    <a:pt x="65256" y="26536"/>
                    <a:pt x="63921" y="25869"/>
                  </a:cubicBezTo>
                  <a:lnTo>
                    <a:pt x="55910" y="24534"/>
                  </a:lnTo>
                  <a:close/>
                  <a:moveTo>
                    <a:pt x="63254" y="36550"/>
                  </a:moveTo>
                  <a:lnTo>
                    <a:pt x="53908" y="37885"/>
                  </a:lnTo>
                  <a:cubicBezTo>
                    <a:pt x="53240" y="37885"/>
                    <a:pt x="52572" y="38553"/>
                    <a:pt x="51905" y="39221"/>
                  </a:cubicBezTo>
                  <a:cubicBezTo>
                    <a:pt x="51905" y="39888"/>
                    <a:pt x="51237" y="41223"/>
                    <a:pt x="50570" y="41891"/>
                  </a:cubicBezTo>
                  <a:cubicBezTo>
                    <a:pt x="49902" y="42559"/>
                    <a:pt x="50570" y="43226"/>
                    <a:pt x="50570" y="43894"/>
                  </a:cubicBezTo>
                  <a:lnTo>
                    <a:pt x="55910" y="51237"/>
                  </a:lnTo>
                  <a:cubicBezTo>
                    <a:pt x="55243" y="51905"/>
                    <a:pt x="54575" y="53240"/>
                    <a:pt x="53908" y="53907"/>
                  </a:cubicBezTo>
                  <a:cubicBezTo>
                    <a:pt x="53240" y="54575"/>
                    <a:pt x="52572" y="55243"/>
                    <a:pt x="51237" y="55910"/>
                  </a:cubicBezTo>
                  <a:lnTo>
                    <a:pt x="43894" y="50570"/>
                  </a:lnTo>
                  <a:cubicBezTo>
                    <a:pt x="43226" y="49902"/>
                    <a:pt x="42558" y="49902"/>
                    <a:pt x="41891" y="50570"/>
                  </a:cubicBezTo>
                  <a:cubicBezTo>
                    <a:pt x="41223" y="51237"/>
                    <a:pt x="40556" y="51237"/>
                    <a:pt x="39221" y="51905"/>
                  </a:cubicBezTo>
                  <a:cubicBezTo>
                    <a:pt x="38553" y="51905"/>
                    <a:pt x="37885" y="52572"/>
                    <a:pt x="37885" y="53907"/>
                  </a:cubicBezTo>
                  <a:lnTo>
                    <a:pt x="36550" y="63254"/>
                  </a:lnTo>
                  <a:cubicBezTo>
                    <a:pt x="34547" y="63254"/>
                    <a:pt x="31877" y="63254"/>
                    <a:pt x="29874" y="63254"/>
                  </a:cubicBezTo>
                  <a:lnTo>
                    <a:pt x="28539" y="53907"/>
                  </a:lnTo>
                  <a:cubicBezTo>
                    <a:pt x="28539" y="53240"/>
                    <a:pt x="27872" y="52572"/>
                    <a:pt x="27204" y="51905"/>
                  </a:cubicBezTo>
                  <a:cubicBezTo>
                    <a:pt x="26537" y="51905"/>
                    <a:pt x="25201" y="51237"/>
                    <a:pt x="24534" y="50570"/>
                  </a:cubicBezTo>
                  <a:cubicBezTo>
                    <a:pt x="23866" y="49902"/>
                    <a:pt x="23199" y="50570"/>
                    <a:pt x="22531" y="50570"/>
                  </a:cubicBezTo>
                  <a:lnTo>
                    <a:pt x="15188" y="55910"/>
                  </a:lnTo>
                  <a:cubicBezTo>
                    <a:pt x="14520" y="55243"/>
                    <a:pt x="13852" y="54575"/>
                    <a:pt x="12517" y="53907"/>
                  </a:cubicBezTo>
                  <a:cubicBezTo>
                    <a:pt x="11182" y="53240"/>
                    <a:pt x="11182" y="52572"/>
                    <a:pt x="10514" y="51237"/>
                  </a:cubicBezTo>
                  <a:lnTo>
                    <a:pt x="15855" y="43894"/>
                  </a:lnTo>
                  <a:cubicBezTo>
                    <a:pt x="16523" y="43226"/>
                    <a:pt x="16523" y="42559"/>
                    <a:pt x="15855" y="41891"/>
                  </a:cubicBezTo>
                  <a:cubicBezTo>
                    <a:pt x="15188" y="41223"/>
                    <a:pt x="15188" y="39888"/>
                    <a:pt x="14520" y="39221"/>
                  </a:cubicBezTo>
                  <a:cubicBezTo>
                    <a:pt x="14520" y="38553"/>
                    <a:pt x="13852" y="37885"/>
                    <a:pt x="12517" y="37885"/>
                  </a:cubicBezTo>
                  <a:lnTo>
                    <a:pt x="3171" y="36550"/>
                  </a:lnTo>
                  <a:cubicBezTo>
                    <a:pt x="3171" y="34547"/>
                    <a:pt x="3171" y="31877"/>
                    <a:pt x="3171" y="29874"/>
                  </a:cubicBezTo>
                  <a:lnTo>
                    <a:pt x="12517" y="28539"/>
                  </a:lnTo>
                  <a:cubicBezTo>
                    <a:pt x="13185" y="28539"/>
                    <a:pt x="13852" y="27872"/>
                    <a:pt x="14520" y="27204"/>
                  </a:cubicBezTo>
                  <a:cubicBezTo>
                    <a:pt x="14520" y="26536"/>
                    <a:pt x="15188" y="25201"/>
                    <a:pt x="15855" y="24534"/>
                  </a:cubicBezTo>
                  <a:cubicBezTo>
                    <a:pt x="16523" y="23866"/>
                    <a:pt x="15855" y="23199"/>
                    <a:pt x="15855" y="21863"/>
                  </a:cubicBezTo>
                  <a:lnTo>
                    <a:pt x="10514" y="14520"/>
                  </a:lnTo>
                  <a:cubicBezTo>
                    <a:pt x="11182" y="13852"/>
                    <a:pt x="11850" y="13185"/>
                    <a:pt x="12517" y="11849"/>
                  </a:cubicBezTo>
                  <a:cubicBezTo>
                    <a:pt x="13185" y="11182"/>
                    <a:pt x="13852" y="10514"/>
                    <a:pt x="15188" y="9847"/>
                  </a:cubicBezTo>
                  <a:lnTo>
                    <a:pt x="22531" y="15188"/>
                  </a:lnTo>
                  <a:cubicBezTo>
                    <a:pt x="23199" y="15855"/>
                    <a:pt x="23866" y="15855"/>
                    <a:pt x="24534" y="15188"/>
                  </a:cubicBezTo>
                  <a:cubicBezTo>
                    <a:pt x="25201" y="14520"/>
                    <a:pt x="25869" y="14520"/>
                    <a:pt x="27204" y="14520"/>
                  </a:cubicBezTo>
                  <a:cubicBezTo>
                    <a:pt x="27872" y="14520"/>
                    <a:pt x="28539" y="13852"/>
                    <a:pt x="28539" y="12517"/>
                  </a:cubicBezTo>
                  <a:lnTo>
                    <a:pt x="29874" y="3171"/>
                  </a:lnTo>
                  <a:cubicBezTo>
                    <a:pt x="31877" y="3171"/>
                    <a:pt x="34547" y="3171"/>
                    <a:pt x="36550" y="3171"/>
                  </a:cubicBezTo>
                  <a:lnTo>
                    <a:pt x="37885" y="12517"/>
                  </a:lnTo>
                  <a:cubicBezTo>
                    <a:pt x="37885" y="13185"/>
                    <a:pt x="38553" y="13852"/>
                    <a:pt x="39221" y="14520"/>
                  </a:cubicBezTo>
                  <a:cubicBezTo>
                    <a:pt x="39888" y="14520"/>
                    <a:pt x="41223" y="15188"/>
                    <a:pt x="41891" y="15188"/>
                  </a:cubicBezTo>
                  <a:cubicBezTo>
                    <a:pt x="42558" y="15855"/>
                    <a:pt x="43226" y="15188"/>
                    <a:pt x="43894" y="15188"/>
                  </a:cubicBezTo>
                  <a:lnTo>
                    <a:pt x="51237" y="9847"/>
                  </a:lnTo>
                  <a:cubicBezTo>
                    <a:pt x="51905" y="10514"/>
                    <a:pt x="52572" y="11182"/>
                    <a:pt x="53908" y="11849"/>
                  </a:cubicBezTo>
                  <a:cubicBezTo>
                    <a:pt x="54575" y="12517"/>
                    <a:pt x="55243" y="13185"/>
                    <a:pt x="55910" y="14520"/>
                  </a:cubicBezTo>
                  <a:lnTo>
                    <a:pt x="50570" y="21863"/>
                  </a:lnTo>
                  <a:cubicBezTo>
                    <a:pt x="49902" y="22531"/>
                    <a:pt x="49902" y="23199"/>
                    <a:pt x="50570" y="24534"/>
                  </a:cubicBezTo>
                  <a:cubicBezTo>
                    <a:pt x="51237" y="25201"/>
                    <a:pt x="51237" y="25869"/>
                    <a:pt x="51905" y="27204"/>
                  </a:cubicBezTo>
                  <a:cubicBezTo>
                    <a:pt x="51905" y="27872"/>
                    <a:pt x="52572" y="28539"/>
                    <a:pt x="53908" y="28539"/>
                  </a:cubicBezTo>
                  <a:lnTo>
                    <a:pt x="63254" y="29874"/>
                  </a:lnTo>
                  <a:cubicBezTo>
                    <a:pt x="63254" y="31877"/>
                    <a:pt x="63254" y="34547"/>
                    <a:pt x="63254" y="3655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A6DEC135-91CE-8D34-1E24-65923768F92C}"/>
                </a:ext>
              </a:extLst>
            </p:cNvPr>
            <p:cNvSpPr/>
            <p:nvPr/>
          </p:nvSpPr>
          <p:spPr>
            <a:xfrm>
              <a:off x="3837910" y="3343959"/>
              <a:ext cx="24033" cy="24199"/>
            </a:xfrm>
            <a:custGeom>
              <a:avLst/>
              <a:gdLst>
                <a:gd name="connsiteX0" fmla="*/ 3338 w 24033"/>
                <a:gd name="connsiteY0" fmla="*/ 3505 h 24199"/>
                <a:gd name="connsiteX1" fmla="*/ 0 w 24033"/>
                <a:gd name="connsiteY1" fmla="*/ 12183 h 24199"/>
                <a:gd name="connsiteX2" fmla="*/ 3338 w 24033"/>
                <a:gd name="connsiteY2" fmla="*/ 20862 h 24199"/>
                <a:gd name="connsiteX3" fmla="*/ 12017 w 24033"/>
                <a:gd name="connsiteY3" fmla="*/ 24200 h 24199"/>
                <a:gd name="connsiteX4" fmla="*/ 12017 w 24033"/>
                <a:gd name="connsiteY4" fmla="*/ 24200 h 24199"/>
                <a:gd name="connsiteX5" fmla="*/ 20695 w 24033"/>
                <a:gd name="connsiteY5" fmla="*/ 20862 h 24199"/>
                <a:gd name="connsiteX6" fmla="*/ 24033 w 24033"/>
                <a:gd name="connsiteY6" fmla="*/ 12183 h 24199"/>
                <a:gd name="connsiteX7" fmla="*/ 20695 w 24033"/>
                <a:gd name="connsiteY7" fmla="*/ 3505 h 24199"/>
                <a:gd name="connsiteX8" fmla="*/ 3338 w 24033"/>
                <a:gd name="connsiteY8" fmla="*/ 3505 h 24199"/>
                <a:gd name="connsiteX9" fmla="*/ 17357 w 24033"/>
                <a:gd name="connsiteY9" fmla="*/ 17524 h 24199"/>
                <a:gd name="connsiteX10" fmla="*/ 12017 w 24033"/>
                <a:gd name="connsiteY10" fmla="*/ 19527 h 24199"/>
                <a:gd name="connsiteX11" fmla="*/ 12017 w 24033"/>
                <a:gd name="connsiteY11" fmla="*/ 19527 h 24199"/>
                <a:gd name="connsiteX12" fmla="*/ 6676 w 24033"/>
                <a:gd name="connsiteY12" fmla="*/ 17524 h 24199"/>
                <a:gd name="connsiteX13" fmla="*/ 4673 w 24033"/>
                <a:gd name="connsiteY13" fmla="*/ 12183 h 24199"/>
                <a:gd name="connsiteX14" fmla="*/ 6676 w 24033"/>
                <a:gd name="connsiteY14" fmla="*/ 6843 h 24199"/>
                <a:gd name="connsiteX15" fmla="*/ 12017 w 24033"/>
                <a:gd name="connsiteY15" fmla="*/ 4840 h 24199"/>
                <a:gd name="connsiteX16" fmla="*/ 17357 w 24033"/>
                <a:gd name="connsiteY16" fmla="*/ 6843 h 24199"/>
                <a:gd name="connsiteX17" fmla="*/ 19360 w 24033"/>
                <a:gd name="connsiteY17" fmla="*/ 12183 h 24199"/>
                <a:gd name="connsiteX18" fmla="*/ 17357 w 24033"/>
                <a:gd name="connsiteY18" fmla="*/ 17524 h 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33" h="24199">
                  <a:moveTo>
                    <a:pt x="3338" y="3505"/>
                  </a:moveTo>
                  <a:cubicBezTo>
                    <a:pt x="1335" y="5507"/>
                    <a:pt x="0" y="8845"/>
                    <a:pt x="0" y="12183"/>
                  </a:cubicBezTo>
                  <a:cubicBezTo>
                    <a:pt x="0" y="15521"/>
                    <a:pt x="1335" y="18192"/>
                    <a:pt x="3338" y="20862"/>
                  </a:cubicBezTo>
                  <a:cubicBezTo>
                    <a:pt x="5341" y="23532"/>
                    <a:pt x="8679" y="24200"/>
                    <a:pt x="12017" y="24200"/>
                  </a:cubicBezTo>
                  <a:lnTo>
                    <a:pt x="12017" y="24200"/>
                  </a:lnTo>
                  <a:cubicBezTo>
                    <a:pt x="15354" y="24200"/>
                    <a:pt x="18025" y="22865"/>
                    <a:pt x="20695" y="20862"/>
                  </a:cubicBezTo>
                  <a:cubicBezTo>
                    <a:pt x="22698" y="18859"/>
                    <a:pt x="24033" y="15521"/>
                    <a:pt x="24033" y="12183"/>
                  </a:cubicBezTo>
                  <a:cubicBezTo>
                    <a:pt x="24033" y="8845"/>
                    <a:pt x="22698" y="6175"/>
                    <a:pt x="20695" y="3505"/>
                  </a:cubicBezTo>
                  <a:cubicBezTo>
                    <a:pt x="16022" y="-1168"/>
                    <a:pt x="8011" y="-1168"/>
                    <a:pt x="3338" y="3505"/>
                  </a:cubicBezTo>
                  <a:close/>
                  <a:moveTo>
                    <a:pt x="17357" y="17524"/>
                  </a:moveTo>
                  <a:cubicBezTo>
                    <a:pt x="16022" y="18859"/>
                    <a:pt x="14019" y="19527"/>
                    <a:pt x="12017" y="19527"/>
                  </a:cubicBezTo>
                  <a:lnTo>
                    <a:pt x="12017" y="19527"/>
                  </a:lnTo>
                  <a:cubicBezTo>
                    <a:pt x="10014" y="19527"/>
                    <a:pt x="8011" y="18859"/>
                    <a:pt x="6676" y="17524"/>
                  </a:cubicBezTo>
                  <a:cubicBezTo>
                    <a:pt x="5341" y="16189"/>
                    <a:pt x="4673" y="14186"/>
                    <a:pt x="4673" y="12183"/>
                  </a:cubicBezTo>
                  <a:cubicBezTo>
                    <a:pt x="4673" y="10181"/>
                    <a:pt x="5341" y="8178"/>
                    <a:pt x="6676" y="6843"/>
                  </a:cubicBezTo>
                  <a:cubicBezTo>
                    <a:pt x="8011" y="5507"/>
                    <a:pt x="10014" y="4840"/>
                    <a:pt x="12017" y="4840"/>
                  </a:cubicBezTo>
                  <a:cubicBezTo>
                    <a:pt x="14019" y="4840"/>
                    <a:pt x="16022" y="5507"/>
                    <a:pt x="17357" y="6843"/>
                  </a:cubicBezTo>
                  <a:cubicBezTo>
                    <a:pt x="18692" y="8178"/>
                    <a:pt x="19360" y="10181"/>
                    <a:pt x="19360" y="12183"/>
                  </a:cubicBezTo>
                  <a:cubicBezTo>
                    <a:pt x="19360" y="14186"/>
                    <a:pt x="18692" y="16189"/>
                    <a:pt x="17357" y="17524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</p:grpSp>
      <p:grpSp>
        <p:nvGrpSpPr>
          <p:cNvPr id="489" name="그래픽 7">
            <a:extLst>
              <a:ext uri="{FF2B5EF4-FFF2-40B4-BE49-F238E27FC236}">
                <a16:creationId xmlns:a16="http://schemas.microsoft.com/office/drawing/2014/main" id="{0ECBAE8C-59C6-DFE1-AD00-7D485B8CC40F}"/>
              </a:ext>
            </a:extLst>
          </p:cNvPr>
          <p:cNvGrpSpPr/>
          <p:nvPr/>
        </p:nvGrpSpPr>
        <p:grpSpPr>
          <a:xfrm>
            <a:off x="4088490" y="1428516"/>
            <a:ext cx="967019" cy="859503"/>
            <a:chOff x="3763808" y="3613831"/>
            <a:chExt cx="145533" cy="145533"/>
          </a:xfrm>
          <a:solidFill>
            <a:schemeClr val="bg2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386B110A-863E-2197-FA11-92C12A2E8AA5}"/>
                </a:ext>
              </a:extLst>
            </p:cNvPr>
            <p:cNvSpPr/>
            <p:nvPr/>
          </p:nvSpPr>
          <p:spPr>
            <a:xfrm>
              <a:off x="3763808" y="3680089"/>
              <a:ext cx="76104" cy="75937"/>
            </a:xfrm>
            <a:custGeom>
              <a:avLst/>
              <a:gdLst>
                <a:gd name="connsiteX0" fmla="*/ 73434 w 76104"/>
                <a:gd name="connsiteY0" fmla="*/ 29875 h 75937"/>
                <a:gd name="connsiteX1" fmla="*/ 62753 w 76104"/>
                <a:gd name="connsiteY1" fmla="*/ 27872 h 75937"/>
                <a:gd name="connsiteX2" fmla="*/ 62085 w 76104"/>
                <a:gd name="connsiteY2" fmla="*/ 27204 h 75937"/>
                <a:gd name="connsiteX3" fmla="*/ 68761 w 76104"/>
                <a:gd name="connsiteY3" fmla="*/ 18525 h 75937"/>
                <a:gd name="connsiteX4" fmla="*/ 68761 w 76104"/>
                <a:gd name="connsiteY4" fmla="*/ 15855 h 75937"/>
                <a:gd name="connsiteX5" fmla="*/ 60083 w 76104"/>
                <a:gd name="connsiteY5" fmla="*/ 7177 h 75937"/>
                <a:gd name="connsiteX6" fmla="*/ 57412 w 76104"/>
                <a:gd name="connsiteY6" fmla="*/ 7177 h 75937"/>
                <a:gd name="connsiteX7" fmla="*/ 48734 w 76104"/>
                <a:gd name="connsiteY7" fmla="*/ 13852 h 75937"/>
                <a:gd name="connsiteX8" fmla="*/ 48066 w 76104"/>
                <a:gd name="connsiteY8" fmla="*/ 13185 h 75937"/>
                <a:gd name="connsiteX9" fmla="*/ 46063 w 76104"/>
                <a:gd name="connsiteY9" fmla="*/ 2504 h 75937"/>
                <a:gd name="connsiteX10" fmla="*/ 44061 w 76104"/>
                <a:gd name="connsiteY10" fmla="*/ 501 h 75937"/>
                <a:gd name="connsiteX11" fmla="*/ 32044 w 76104"/>
                <a:gd name="connsiteY11" fmla="*/ 501 h 75937"/>
                <a:gd name="connsiteX12" fmla="*/ 30041 w 76104"/>
                <a:gd name="connsiteY12" fmla="*/ 2504 h 75937"/>
                <a:gd name="connsiteX13" fmla="*/ 28039 w 76104"/>
                <a:gd name="connsiteY13" fmla="*/ 13185 h 75937"/>
                <a:gd name="connsiteX14" fmla="*/ 27371 w 76104"/>
                <a:gd name="connsiteY14" fmla="*/ 13185 h 75937"/>
                <a:gd name="connsiteX15" fmla="*/ 18692 w 76104"/>
                <a:gd name="connsiteY15" fmla="*/ 7177 h 75937"/>
                <a:gd name="connsiteX16" fmla="*/ 16022 w 76104"/>
                <a:gd name="connsiteY16" fmla="*/ 7177 h 75937"/>
                <a:gd name="connsiteX17" fmla="*/ 7343 w 76104"/>
                <a:gd name="connsiteY17" fmla="*/ 15855 h 75937"/>
                <a:gd name="connsiteX18" fmla="*/ 7343 w 76104"/>
                <a:gd name="connsiteY18" fmla="*/ 18525 h 75937"/>
                <a:gd name="connsiteX19" fmla="*/ 14019 w 76104"/>
                <a:gd name="connsiteY19" fmla="*/ 27204 h 75937"/>
                <a:gd name="connsiteX20" fmla="*/ 13352 w 76104"/>
                <a:gd name="connsiteY20" fmla="*/ 27872 h 75937"/>
                <a:gd name="connsiteX21" fmla="*/ 2670 w 76104"/>
                <a:gd name="connsiteY21" fmla="*/ 29875 h 75937"/>
                <a:gd name="connsiteX22" fmla="*/ 668 w 76104"/>
                <a:gd name="connsiteY22" fmla="*/ 31877 h 75937"/>
                <a:gd name="connsiteX23" fmla="*/ 0 w 76104"/>
                <a:gd name="connsiteY23" fmla="*/ 37885 h 75937"/>
                <a:gd name="connsiteX24" fmla="*/ 668 w 76104"/>
                <a:gd name="connsiteY24" fmla="*/ 43894 h 75937"/>
                <a:gd name="connsiteX25" fmla="*/ 2670 w 76104"/>
                <a:gd name="connsiteY25" fmla="*/ 45896 h 75937"/>
                <a:gd name="connsiteX26" fmla="*/ 13352 w 76104"/>
                <a:gd name="connsiteY26" fmla="*/ 47899 h 75937"/>
                <a:gd name="connsiteX27" fmla="*/ 14019 w 76104"/>
                <a:gd name="connsiteY27" fmla="*/ 48567 h 75937"/>
                <a:gd name="connsiteX28" fmla="*/ 7343 w 76104"/>
                <a:gd name="connsiteY28" fmla="*/ 57246 h 75937"/>
                <a:gd name="connsiteX29" fmla="*/ 7343 w 76104"/>
                <a:gd name="connsiteY29" fmla="*/ 59916 h 75937"/>
                <a:gd name="connsiteX30" fmla="*/ 16022 w 76104"/>
                <a:gd name="connsiteY30" fmla="*/ 68594 h 75937"/>
                <a:gd name="connsiteX31" fmla="*/ 18692 w 76104"/>
                <a:gd name="connsiteY31" fmla="*/ 68594 h 75937"/>
                <a:gd name="connsiteX32" fmla="*/ 27371 w 76104"/>
                <a:gd name="connsiteY32" fmla="*/ 62586 h 75937"/>
                <a:gd name="connsiteX33" fmla="*/ 28039 w 76104"/>
                <a:gd name="connsiteY33" fmla="*/ 62586 h 75937"/>
                <a:gd name="connsiteX34" fmla="*/ 30041 w 76104"/>
                <a:gd name="connsiteY34" fmla="*/ 73267 h 75937"/>
                <a:gd name="connsiteX35" fmla="*/ 32044 w 76104"/>
                <a:gd name="connsiteY35" fmla="*/ 75270 h 75937"/>
                <a:gd name="connsiteX36" fmla="*/ 38052 w 76104"/>
                <a:gd name="connsiteY36" fmla="*/ 75938 h 75937"/>
                <a:gd name="connsiteX37" fmla="*/ 44061 w 76104"/>
                <a:gd name="connsiteY37" fmla="*/ 75270 h 75937"/>
                <a:gd name="connsiteX38" fmla="*/ 46063 w 76104"/>
                <a:gd name="connsiteY38" fmla="*/ 73267 h 75937"/>
                <a:gd name="connsiteX39" fmla="*/ 48066 w 76104"/>
                <a:gd name="connsiteY39" fmla="*/ 62586 h 75937"/>
                <a:gd name="connsiteX40" fmla="*/ 48734 w 76104"/>
                <a:gd name="connsiteY40" fmla="*/ 62586 h 75937"/>
                <a:gd name="connsiteX41" fmla="*/ 57412 w 76104"/>
                <a:gd name="connsiteY41" fmla="*/ 68594 h 75937"/>
                <a:gd name="connsiteX42" fmla="*/ 60083 w 76104"/>
                <a:gd name="connsiteY42" fmla="*/ 68594 h 75937"/>
                <a:gd name="connsiteX43" fmla="*/ 68761 w 76104"/>
                <a:gd name="connsiteY43" fmla="*/ 59916 h 75937"/>
                <a:gd name="connsiteX44" fmla="*/ 68761 w 76104"/>
                <a:gd name="connsiteY44" fmla="*/ 57246 h 75937"/>
                <a:gd name="connsiteX45" fmla="*/ 62753 w 76104"/>
                <a:gd name="connsiteY45" fmla="*/ 48567 h 75937"/>
                <a:gd name="connsiteX46" fmla="*/ 62753 w 76104"/>
                <a:gd name="connsiteY46" fmla="*/ 47899 h 75937"/>
                <a:gd name="connsiteX47" fmla="*/ 73434 w 76104"/>
                <a:gd name="connsiteY47" fmla="*/ 45896 h 75937"/>
                <a:gd name="connsiteX48" fmla="*/ 75437 w 76104"/>
                <a:gd name="connsiteY48" fmla="*/ 43894 h 75937"/>
                <a:gd name="connsiteX49" fmla="*/ 76105 w 76104"/>
                <a:gd name="connsiteY49" fmla="*/ 37885 h 75937"/>
                <a:gd name="connsiteX50" fmla="*/ 75437 w 76104"/>
                <a:gd name="connsiteY50" fmla="*/ 31877 h 75937"/>
                <a:gd name="connsiteX51" fmla="*/ 73434 w 76104"/>
                <a:gd name="connsiteY51" fmla="*/ 29875 h 75937"/>
                <a:gd name="connsiteX52" fmla="*/ 71432 w 76104"/>
                <a:gd name="connsiteY52" fmla="*/ 41223 h 75937"/>
                <a:gd name="connsiteX53" fmla="*/ 60750 w 76104"/>
                <a:gd name="connsiteY53" fmla="*/ 42559 h 75937"/>
                <a:gd name="connsiteX54" fmla="*/ 58747 w 76104"/>
                <a:gd name="connsiteY54" fmla="*/ 43894 h 75937"/>
                <a:gd name="connsiteX55" fmla="*/ 57412 w 76104"/>
                <a:gd name="connsiteY55" fmla="*/ 46564 h 75937"/>
                <a:gd name="connsiteX56" fmla="*/ 57412 w 76104"/>
                <a:gd name="connsiteY56" fmla="*/ 48567 h 75937"/>
                <a:gd name="connsiteX57" fmla="*/ 63421 w 76104"/>
                <a:gd name="connsiteY57" fmla="*/ 57246 h 75937"/>
                <a:gd name="connsiteX58" fmla="*/ 58080 w 76104"/>
                <a:gd name="connsiteY58" fmla="*/ 62586 h 75937"/>
                <a:gd name="connsiteX59" fmla="*/ 50737 w 76104"/>
                <a:gd name="connsiteY59" fmla="*/ 57246 h 75937"/>
                <a:gd name="connsiteX60" fmla="*/ 48734 w 76104"/>
                <a:gd name="connsiteY60" fmla="*/ 57246 h 75937"/>
                <a:gd name="connsiteX61" fmla="*/ 46063 w 76104"/>
                <a:gd name="connsiteY61" fmla="*/ 58581 h 75937"/>
                <a:gd name="connsiteX62" fmla="*/ 44728 w 76104"/>
                <a:gd name="connsiteY62" fmla="*/ 60583 h 75937"/>
                <a:gd name="connsiteX63" fmla="*/ 43393 w 76104"/>
                <a:gd name="connsiteY63" fmla="*/ 71265 h 75937"/>
                <a:gd name="connsiteX64" fmla="*/ 36050 w 76104"/>
                <a:gd name="connsiteY64" fmla="*/ 71265 h 75937"/>
                <a:gd name="connsiteX65" fmla="*/ 34714 w 76104"/>
                <a:gd name="connsiteY65" fmla="*/ 60583 h 75937"/>
                <a:gd name="connsiteX66" fmla="*/ 33379 w 76104"/>
                <a:gd name="connsiteY66" fmla="*/ 58581 h 75937"/>
                <a:gd name="connsiteX67" fmla="*/ 30709 w 76104"/>
                <a:gd name="connsiteY67" fmla="*/ 57246 h 75937"/>
                <a:gd name="connsiteX68" fmla="*/ 28706 w 76104"/>
                <a:gd name="connsiteY68" fmla="*/ 57246 h 75937"/>
                <a:gd name="connsiteX69" fmla="*/ 20028 w 76104"/>
                <a:gd name="connsiteY69" fmla="*/ 63254 h 75937"/>
                <a:gd name="connsiteX70" fmla="*/ 14687 w 76104"/>
                <a:gd name="connsiteY70" fmla="*/ 57913 h 75937"/>
                <a:gd name="connsiteX71" fmla="*/ 20695 w 76104"/>
                <a:gd name="connsiteY71" fmla="*/ 49235 h 75937"/>
                <a:gd name="connsiteX72" fmla="*/ 20695 w 76104"/>
                <a:gd name="connsiteY72" fmla="*/ 46564 h 75937"/>
                <a:gd name="connsiteX73" fmla="*/ 19360 w 76104"/>
                <a:gd name="connsiteY73" fmla="*/ 43894 h 75937"/>
                <a:gd name="connsiteX74" fmla="*/ 17357 w 76104"/>
                <a:gd name="connsiteY74" fmla="*/ 42559 h 75937"/>
                <a:gd name="connsiteX75" fmla="*/ 6676 w 76104"/>
                <a:gd name="connsiteY75" fmla="*/ 41223 h 75937"/>
                <a:gd name="connsiteX76" fmla="*/ 6676 w 76104"/>
                <a:gd name="connsiteY76" fmla="*/ 37218 h 75937"/>
                <a:gd name="connsiteX77" fmla="*/ 6676 w 76104"/>
                <a:gd name="connsiteY77" fmla="*/ 33212 h 75937"/>
                <a:gd name="connsiteX78" fmla="*/ 17357 w 76104"/>
                <a:gd name="connsiteY78" fmla="*/ 31877 h 75937"/>
                <a:gd name="connsiteX79" fmla="*/ 19360 w 76104"/>
                <a:gd name="connsiteY79" fmla="*/ 30542 h 75937"/>
                <a:gd name="connsiteX80" fmla="*/ 20695 w 76104"/>
                <a:gd name="connsiteY80" fmla="*/ 27872 h 75937"/>
                <a:gd name="connsiteX81" fmla="*/ 20695 w 76104"/>
                <a:gd name="connsiteY81" fmla="*/ 25869 h 75937"/>
                <a:gd name="connsiteX82" fmla="*/ 14687 w 76104"/>
                <a:gd name="connsiteY82" fmla="*/ 17190 h 75937"/>
                <a:gd name="connsiteX83" fmla="*/ 20028 w 76104"/>
                <a:gd name="connsiteY83" fmla="*/ 11850 h 75937"/>
                <a:gd name="connsiteX84" fmla="*/ 28706 w 76104"/>
                <a:gd name="connsiteY84" fmla="*/ 17858 h 75937"/>
                <a:gd name="connsiteX85" fmla="*/ 30709 w 76104"/>
                <a:gd name="connsiteY85" fmla="*/ 17858 h 75937"/>
                <a:gd name="connsiteX86" fmla="*/ 33379 w 76104"/>
                <a:gd name="connsiteY86" fmla="*/ 16523 h 75937"/>
                <a:gd name="connsiteX87" fmla="*/ 34714 w 76104"/>
                <a:gd name="connsiteY87" fmla="*/ 14520 h 75937"/>
                <a:gd name="connsiteX88" fmla="*/ 36050 w 76104"/>
                <a:gd name="connsiteY88" fmla="*/ 3839 h 75937"/>
                <a:gd name="connsiteX89" fmla="*/ 43393 w 76104"/>
                <a:gd name="connsiteY89" fmla="*/ 3839 h 75937"/>
                <a:gd name="connsiteX90" fmla="*/ 44728 w 76104"/>
                <a:gd name="connsiteY90" fmla="*/ 14520 h 75937"/>
                <a:gd name="connsiteX91" fmla="*/ 46063 w 76104"/>
                <a:gd name="connsiteY91" fmla="*/ 16523 h 75937"/>
                <a:gd name="connsiteX92" fmla="*/ 48734 w 76104"/>
                <a:gd name="connsiteY92" fmla="*/ 17858 h 75937"/>
                <a:gd name="connsiteX93" fmla="*/ 50737 w 76104"/>
                <a:gd name="connsiteY93" fmla="*/ 17858 h 75937"/>
                <a:gd name="connsiteX94" fmla="*/ 59415 w 76104"/>
                <a:gd name="connsiteY94" fmla="*/ 11850 h 75937"/>
                <a:gd name="connsiteX95" fmla="*/ 64756 w 76104"/>
                <a:gd name="connsiteY95" fmla="*/ 17190 h 75937"/>
                <a:gd name="connsiteX96" fmla="*/ 58747 w 76104"/>
                <a:gd name="connsiteY96" fmla="*/ 25869 h 75937"/>
                <a:gd name="connsiteX97" fmla="*/ 58747 w 76104"/>
                <a:gd name="connsiteY97" fmla="*/ 27872 h 75937"/>
                <a:gd name="connsiteX98" fmla="*/ 60083 w 76104"/>
                <a:gd name="connsiteY98" fmla="*/ 30542 h 75937"/>
                <a:gd name="connsiteX99" fmla="*/ 62085 w 76104"/>
                <a:gd name="connsiteY99" fmla="*/ 31877 h 75937"/>
                <a:gd name="connsiteX100" fmla="*/ 72767 w 76104"/>
                <a:gd name="connsiteY100" fmla="*/ 33212 h 75937"/>
                <a:gd name="connsiteX101" fmla="*/ 72767 w 76104"/>
                <a:gd name="connsiteY101" fmla="*/ 37218 h 75937"/>
                <a:gd name="connsiteX102" fmla="*/ 71432 w 76104"/>
                <a:gd name="connsiteY102" fmla="*/ 41223 h 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76104" h="75937">
                  <a:moveTo>
                    <a:pt x="73434" y="29875"/>
                  </a:moveTo>
                  <a:lnTo>
                    <a:pt x="62753" y="27872"/>
                  </a:lnTo>
                  <a:cubicBezTo>
                    <a:pt x="62753" y="27872"/>
                    <a:pt x="62753" y="27204"/>
                    <a:pt x="62085" y="27204"/>
                  </a:cubicBezTo>
                  <a:lnTo>
                    <a:pt x="68761" y="18525"/>
                  </a:lnTo>
                  <a:cubicBezTo>
                    <a:pt x="69429" y="17858"/>
                    <a:pt x="69429" y="16523"/>
                    <a:pt x="68761" y="15855"/>
                  </a:cubicBezTo>
                  <a:cubicBezTo>
                    <a:pt x="66091" y="12517"/>
                    <a:pt x="63421" y="9847"/>
                    <a:pt x="60083" y="7177"/>
                  </a:cubicBezTo>
                  <a:cubicBezTo>
                    <a:pt x="59415" y="6509"/>
                    <a:pt x="58080" y="6509"/>
                    <a:pt x="57412" y="7177"/>
                  </a:cubicBezTo>
                  <a:lnTo>
                    <a:pt x="48734" y="13852"/>
                  </a:lnTo>
                  <a:cubicBezTo>
                    <a:pt x="48734" y="13852"/>
                    <a:pt x="48066" y="13852"/>
                    <a:pt x="48066" y="13185"/>
                  </a:cubicBezTo>
                  <a:lnTo>
                    <a:pt x="46063" y="2504"/>
                  </a:lnTo>
                  <a:cubicBezTo>
                    <a:pt x="46063" y="1836"/>
                    <a:pt x="45396" y="501"/>
                    <a:pt x="44061" y="501"/>
                  </a:cubicBezTo>
                  <a:cubicBezTo>
                    <a:pt x="40055" y="-167"/>
                    <a:pt x="36050" y="-167"/>
                    <a:pt x="32044" y="501"/>
                  </a:cubicBezTo>
                  <a:cubicBezTo>
                    <a:pt x="31376" y="501"/>
                    <a:pt x="30709" y="1168"/>
                    <a:pt x="30041" y="2504"/>
                  </a:cubicBezTo>
                  <a:lnTo>
                    <a:pt x="28039" y="13185"/>
                  </a:lnTo>
                  <a:cubicBezTo>
                    <a:pt x="28039" y="13185"/>
                    <a:pt x="27371" y="13185"/>
                    <a:pt x="27371" y="13185"/>
                  </a:cubicBezTo>
                  <a:lnTo>
                    <a:pt x="18692" y="7177"/>
                  </a:lnTo>
                  <a:cubicBezTo>
                    <a:pt x="18025" y="6509"/>
                    <a:pt x="16690" y="6509"/>
                    <a:pt x="16022" y="7177"/>
                  </a:cubicBezTo>
                  <a:cubicBezTo>
                    <a:pt x="12684" y="9847"/>
                    <a:pt x="10014" y="12517"/>
                    <a:pt x="7343" y="15855"/>
                  </a:cubicBezTo>
                  <a:cubicBezTo>
                    <a:pt x="6676" y="16523"/>
                    <a:pt x="6676" y="17858"/>
                    <a:pt x="7343" y="18525"/>
                  </a:cubicBezTo>
                  <a:lnTo>
                    <a:pt x="14019" y="27204"/>
                  </a:lnTo>
                  <a:cubicBezTo>
                    <a:pt x="14019" y="27204"/>
                    <a:pt x="14019" y="27872"/>
                    <a:pt x="13352" y="27872"/>
                  </a:cubicBezTo>
                  <a:lnTo>
                    <a:pt x="2670" y="29875"/>
                  </a:lnTo>
                  <a:cubicBezTo>
                    <a:pt x="2003" y="29875"/>
                    <a:pt x="1335" y="30542"/>
                    <a:pt x="668" y="31877"/>
                  </a:cubicBezTo>
                  <a:cubicBezTo>
                    <a:pt x="668" y="33880"/>
                    <a:pt x="0" y="35883"/>
                    <a:pt x="0" y="37885"/>
                  </a:cubicBezTo>
                  <a:cubicBezTo>
                    <a:pt x="0" y="39888"/>
                    <a:pt x="0" y="41891"/>
                    <a:pt x="668" y="43894"/>
                  </a:cubicBezTo>
                  <a:cubicBezTo>
                    <a:pt x="668" y="44561"/>
                    <a:pt x="1335" y="45896"/>
                    <a:pt x="2670" y="45896"/>
                  </a:cubicBezTo>
                  <a:lnTo>
                    <a:pt x="13352" y="47899"/>
                  </a:lnTo>
                  <a:cubicBezTo>
                    <a:pt x="13352" y="47899"/>
                    <a:pt x="13352" y="48567"/>
                    <a:pt x="14019" y="48567"/>
                  </a:cubicBezTo>
                  <a:lnTo>
                    <a:pt x="7343" y="57246"/>
                  </a:lnTo>
                  <a:cubicBezTo>
                    <a:pt x="6676" y="57913"/>
                    <a:pt x="6676" y="59248"/>
                    <a:pt x="7343" y="59916"/>
                  </a:cubicBezTo>
                  <a:cubicBezTo>
                    <a:pt x="10014" y="63254"/>
                    <a:pt x="12684" y="65924"/>
                    <a:pt x="16022" y="68594"/>
                  </a:cubicBezTo>
                  <a:cubicBezTo>
                    <a:pt x="16690" y="69262"/>
                    <a:pt x="18025" y="69262"/>
                    <a:pt x="18692" y="68594"/>
                  </a:cubicBezTo>
                  <a:lnTo>
                    <a:pt x="27371" y="62586"/>
                  </a:lnTo>
                  <a:cubicBezTo>
                    <a:pt x="27371" y="62586"/>
                    <a:pt x="28039" y="62586"/>
                    <a:pt x="28039" y="62586"/>
                  </a:cubicBezTo>
                  <a:lnTo>
                    <a:pt x="30041" y="73267"/>
                  </a:lnTo>
                  <a:cubicBezTo>
                    <a:pt x="30041" y="73935"/>
                    <a:pt x="30709" y="75270"/>
                    <a:pt x="32044" y="75270"/>
                  </a:cubicBezTo>
                  <a:cubicBezTo>
                    <a:pt x="34047" y="75270"/>
                    <a:pt x="36050" y="75938"/>
                    <a:pt x="38052" y="75938"/>
                  </a:cubicBezTo>
                  <a:cubicBezTo>
                    <a:pt x="40055" y="75938"/>
                    <a:pt x="42058" y="75938"/>
                    <a:pt x="44061" y="75270"/>
                  </a:cubicBezTo>
                  <a:cubicBezTo>
                    <a:pt x="44728" y="75270"/>
                    <a:pt x="45396" y="74603"/>
                    <a:pt x="46063" y="73267"/>
                  </a:cubicBezTo>
                  <a:lnTo>
                    <a:pt x="48066" y="62586"/>
                  </a:lnTo>
                  <a:cubicBezTo>
                    <a:pt x="48066" y="62586"/>
                    <a:pt x="48734" y="62586"/>
                    <a:pt x="48734" y="62586"/>
                  </a:cubicBezTo>
                  <a:lnTo>
                    <a:pt x="57412" y="68594"/>
                  </a:lnTo>
                  <a:cubicBezTo>
                    <a:pt x="58080" y="69262"/>
                    <a:pt x="59415" y="69262"/>
                    <a:pt x="60083" y="68594"/>
                  </a:cubicBezTo>
                  <a:cubicBezTo>
                    <a:pt x="63421" y="65924"/>
                    <a:pt x="66091" y="63254"/>
                    <a:pt x="68761" y="59916"/>
                  </a:cubicBezTo>
                  <a:cubicBezTo>
                    <a:pt x="69429" y="59248"/>
                    <a:pt x="69429" y="57913"/>
                    <a:pt x="68761" y="57246"/>
                  </a:cubicBezTo>
                  <a:lnTo>
                    <a:pt x="62753" y="48567"/>
                  </a:lnTo>
                  <a:cubicBezTo>
                    <a:pt x="62753" y="48567"/>
                    <a:pt x="62753" y="47899"/>
                    <a:pt x="62753" y="47899"/>
                  </a:cubicBezTo>
                  <a:lnTo>
                    <a:pt x="73434" y="45896"/>
                  </a:lnTo>
                  <a:cubicBezTo>
                    <a:pt x="74102" y="45896"/>
                    <a:pt x="75437" y="45229"/>
                    <a:pt x="75437" y="43894"/>
                  </a:cubicBezTo>
                  <a:cubicBezTo>
                    <a:pt x="76105" y="41891"/>
                    <a:pt x="76105" y="39888"/>
                    <a:pt x="76105" y="37885"/>
                  </a:cubicBezTo>
                  <a:cubicBezTo>
                    <a:pt x="76105" y="35883"/>
                    <a:pt x="76105" y="33880"/>
                    <a:pt x="75437" y="31877"/>
                  </a:cubicBezTo>
                  <a:cubicBezTo>
                    <a:pt x="75437" y="30542"/>
                    <a:pt x="74770" y="29875"/>
                    <a:pt x="73434" y="29875"/>
                  </a:cubicBezTo>
                  <a:close/>
                  <a:moveTo>
                    <a:pt x="71432" y="41223"/>
                  </a:moveTo>
                  <a:lnTo>
                    <a:pt x="60750" y="42559"/>
                  </a:lnTo>
                  <a:cubicBezTo>
                    <a:pt x="60083" y="42559"/>
                    <a:pt x="59415" y="43226"/>
                    <a:pt x="58747" y="43894"/>
                  </a:cubicBezTo>
                  <a:cubicBezTo>
                    <a:pt x="58747" y="44561"/>
                    <a:pt x="58080" y="45896"/>
                    <a:pt x="57412" y="46564"/>
                  </a:cubicBezTo>
                  <a:cubicBezTo>
                    <a:pt x="56745" y="47232"/>
                    <a:pt x="57412" y="47899"/>
                    <a:pt x="57412" y="48567"/>
                  </a:cubicBezTo>
                  <a:lnTo>
                    <a:pt x="63421" y="57246"/>
                  </a:lnTo>
                  <a:cubicBezTo>
                    <a:pt x="62085" y="59248"/>
                    <a:pt x="60083" y="61251"/>
                    <a:pt x="58080" y="62586"/>
                  </a:cubicBezTo>
                  <a:lnTo>
                    <a:pt x="50737" y="57246"/>
                  </a:lnTo>
                  <a:cubicBezTo>
                    <a:pt x="50069" y="56578"/>
                    <a:pt x="49401" y="56578"/>
                    <a:pt x="48734" y="57246"/>
                  </a:cubicBezTo>
                  <a:cubicBezTo>
                    <a:pt x="48066" y="57913"/>
                    <a:pt x="46731" y="57913"/>
                    <a:pt x="46063" y="58581"/>
                  </a:cubicBezTo>
                  <a:cubicBezTo>
                    <a:pt x="45396" y="58581"/>
                    <a:pt x="44728" y="59248"/>
                    <a:pt x="44728" y="60583"/>
                  </a:cubicBezTo>
                  <a:lnTo>
                    <a:pt x="43393" y="71265"/>
                  </a:lnTo>
                  <a:cubicBezTo>
                    <a:pt x="40723" y="71265"/>
                    <a:pt x="38052" y="71265"/>
                    <a:pt x="36050" y="71265"/>
                  </a:cubicBezTo>
                  <a:lnTo>
                    <a:pt x="34714" y="60583"/>
                  </a:lnTo>
                  <a:cubicBezTo>
                    <a:pt x="34714" y="59916"/>
                    <a:pt x="34047" y="59248"/>
                    <a:pt x="33379" y="58581"/>
                  </a:cubicBezTo>
                  <a:cubicBezTo>
                    <a:pt x="32712" y="58581"/>
                    <a:pt x="31376" y="57913"/>
                    <a:pt x="30709" y="57246"/>
                  </a:cubicBezTo>
                  <a:cubicBezTo>
                    <a:pt x="30041" y="56578"/>
                    <a:pt x="29374" y="57246"/>
                    <a:pt x="28706" y="57246"/>
                  </a:cubicBezTo>
                  <a:lnTo>
                    <a:pt x="20028" y="63254"/>
                  </a:lnTo>
                  <a:cubicBezTo>
                    <a:pt x="18025" y="61919"/>
                    <a:pt x="16022" y="59916"/>
                    <a:pt x="14687" y="57913"/>
                  </a:cubicBezTo>
                  <a:lnTo>
                    <a:pt x="20695" y="49235"/>
                  </a:lnTo>
                  <a:cubicBezTo>
                    <a:pt x="21363" y="48567"/>
                    <a:pt x="21363" y="47899"/>
                    <a:pt x="20695" y="46564"/>
                  </a:cubicBezTo>
                  <a:cubicBezTo>
                    <a:pt x="20028" y="45896"/>
                    <a:pt x="20028" y="44561"/>
                    <a:pt x="19360" y="43894"/>
                  </a:cubicBezTo>
                  <a:cubicBezTo>
                    <a:pt x="19360" y="43226"/>
                    <a:pt x="18692" y="42559"/>
                    <a:pt x="17357" y="42559"/>
                  </a:cubicBezTo>
                  <a:lnTo>
                    <a:pt x="6676" y="41223"/>
                  </a:lnTo>
                  <a:cubicBezTo>
                    <a:pt x="6676" y="39888"/>
                    <a:pt x="6676" y="38553"/>
                    <a:pt x="6676" y="37218"/>
                  </a:cubicBezTo>
                  <a:cubicBezTo>
                    <a:pt x="6676" y="35883"/>
                    <a:pt x="6676" y="34548"/>
                    <a:pt x="6676" y="33212"/>
                  </a:cubicBezTo>
                  <a:lnTo>
                    <a:pt x="17357" y="31877"/>
                  </a:lnTo>
                  <a:cubicBezTo>
                    <a:pt x="18025" y="31877"/>
                    <a:pt x="18692" y="31210"/>
                    <a:pt x="19360" y="30542"/>
                  </a:cubicBezTo>
                  <a:cubicBezTo>
                    <a:pt x="19360" y="29875"/>
                    <a:pt x="20028" y="28539"/>
                    <a:pt x="20695" y="27872"/>
                  </a:cubicBezTo>
                  <a:cubicBezTo>
                    <a:pt x="21363" y="27204"/>
                    <a:pt x="20695" y="26537"/>
                    <a:pt x="20695" y="25869"/>
                  </a:cubicBezTo>
                  <a:lnTo>
                    <a:pt x="14687" y="17190"/>
                  </a:lnTo>
                  <a:cubicBezTo>
                    <a:pt x="16022" y="15188"/>
                    <a:pt x="18025" y="13185"/>
                    <a:pt x="20028" y="11850"/>
                  </a:cubicBezTo>
                  <a:lnTo>
                    <a:pt x="28706" y="17858"/>
                  </a:lnTo>
                  <a:cubicBezTo>
                    <a:pt x="29374" y="18525"/>
                    <a:pt x="30041" y="18525"/>
                    <a:pt x="30709" y="17858"/>
                  </a:cubicBezTo>
                  <a:cubicBezTo>
                    <a:pt x="31376" y="17190"/>
                    <a:pt x="32712" y="17190"/>
                    <a:pt x="33379" y="16523"/>
                  </a:cubicBezTo>
                  <a:cubicBezTo>
                    <a:pt x="34047" y="16523"/>
                    <a:pt x="34714" y="15855"/>
                    <a:pt x="34714" y="14520"/>
                  </a:cubicBezTo>
                  <a:lnTo>
                    <a:pt x="36050" y="3839"/>
                  </a:lnTo>
                  <a:cubicBezTo>
                    <a:pt x="38720" y="3839"/>
                    <a:pt x="41390" y="3839"/>
                    <a:pt x="43393" y="3839"/>
                  </a:cubicBezTo>
                  <a:lnTo>
                    <a:pt x="44728" y="14520"/>
                  </a:lnTo>
                  <a:cubicBezTo>
                    <a:pt x="44728" y="15188"/>
                    <a:pt x="45396" y="15855"/>
                    <a:pt x="46063" y="16523"/>
                  </a:cubicBezTo>
                  <a:cubicBezTo>
                    <a:pt x="46731" y="16523"/>
                    <a:pt x="48066" y="17190"/>
                    <a:pt x="48734" y="17858"/>
                  </a:cubicBezTo>
                  <a:cubicBezTo>
                    <a:pt x="49401" y="17858"/>
                    <a:pt x="50069" y="17858"/>
                    <a:pt x="50737" y="17858"/>
                  </a:cubicBezTo>
                  <a:lnTo>
                    <a:pt x="59415" y="11850"/>
                  </a:lnTo>
                  <a:cubicBezTo>
                    <a:pt x="61418" y="13185"/>
                    <a:pt x="63421" y="15188"/>
                    <a:pt x="64756" y="17190"/>
                  </a:cubicBezTo>
                  <a:lnTo>
                    <a:pt x="58747" y="25869"/>
                  </a:lnTo>
                  <a:cubicBezTo>
                    <a:pt x="58080" y="26537"/>
                    <a:pt x="58080" y="27204"/>
                    <a:pt x="58747" y="27872"/>
                  </a:cubicBezTo>
                  <a:cubicBezTo>
                    <a:pt x="59415" y="28539"/>
                    <a:pt x="59415" y="29875"/>
                    <a:pt x="60083" y="30542"/>
                  </a:cubicBezTo>
                  <a:cubicBezTo>
                    <a:pt x="60083" y="31210"/>
                    <a:pt x="60750" y="31877"/>
                    <a:pt x="62085" y="31877"/>
                  </a:cubicBezTo>
                  <a:lnTo>
                    <a:pt x="72767" y="33212"/>
                  </a:lnTo>
                  <a:cubicBezTo>
                    <a:pt x="72767" y="34548"/>
                    <a:pt x="72767" y="35883"/>
                    <a:pt x="72767" y="37218"/>
                  </a:cubicBezTo>
                  <a:cubicBezTo>
                    <a:pt x="71432" y="39221"/>
                    <a:pt x="71432" y="40556"/>
                    <a:pt x="71432" y="41223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7C973A0-38FA-2E2F-3F4B-1183DC9A2F7D}"/>
                </a:ext>
              </a:extLst>
            </p:cNvPr>
            <p:cNvSpPr/>
            <p:nvPr/>
          </p:nvSpPr>
          <p:spPr>
            <a:xfrm>
              <a:off x="3789176" y="3704622"/>
              <a:ext cx="26703" cy="26703"/>
            </a:xfrm>
            <a:custGeom>
              <a:avLst/>
              <a:gdLst>
                <a:gd name="connsiteX0" fmla="*/ 13352 w 26703"/>
                <a:gd name="connsiteY0" fmla="*/ 0 h 26703"/>
                <a:gd name="connsiteX1" fmla="*/ 0 w 26703"/>
                <a:gd name="connsiteY1" fmla="*/ 13352 h 26703"/>
                <a:gd name="connsiteX2" fmla="*/ 13352 w 26703"/>
                <a:gd name="connsiteY2" fmla="*/ 26704 h 26703"/>
                <a:gd name="connsiteX3" fmla="*/ 26704 w 26703"/>
                <a:gd name="connsiteY3" fmla="*/ 13352 h 26703"/>
                <a:gd name="connsiteX4" fmla="*/ 13352 w 26703"/>
                <a:gd name="connsiteY4" fmla="*/ 0 h 26703"/>
                <a:gd name="connsiteX5" fmla="*/ 13352 w 26703"/>
                <a:gd name="connsiteY5" fmla="*/ 22030 h 26703"/>
                <a:gd name="connsiteX6" fmla="*/ 4673 w 26703"/>
                <a:gd name="connsiteY6" fmla="*/ 13352 h 26703"/>
                <a:gd name="connsiteX7" fmla="*/ 13352 w 26703"/>
                <a:gd name="connsiteY7" fmla="*/ 4673 h 26703"/>
                <a:gd name="connsiteX8" fmla="*/ 22030 w 26703"/>
                <a:gd name="connsiteY8" fmla="*/ 13352 h 26703"/>
                <a:gd name="connsiteX9" fmla="*/ 13352 w 26703"/>
                <a:gd name="connsiteY9" fmla="*/ 22030 h 2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03" h="26703">
                  <a:moveTo>
                    <a:pt x="13352" y="0"/>
                  </a:moveTo>
                  <a:cubicBezTo>
                    <a:pt x="6008" y="0"/>
                    <a:pt x="0" y="6008"/>
                    <a:pt x="0" y="13352"/>
                  </a:cubicBezTo>
                  <a:cubicBezTo>
                    <a:pt x="0" y="20695"/>
                    <a:pt x="6008" y="26704"/>
                    <a:pt x="13352" y="26704"/>
                  </a:cubicBezTo>
                  <a:cubicBezTo>
                    <a:pt x="20695" y="26704"/>
                    <a:pt x="26704" y="20695"/>
                    <a:pt x="26704" y="13352"/>
                  </a:cubicBezTo>
                  <a:cubicBezTo>
                    <a:pt x="26036" y="6008"/>
                    <a:pt x="20695" y="0"/>
                    <a:pt x="13352" y="0"/>
                  </a:cubicBezTo>
                  <a:close/>
                  <a:moveTo>
                    <a:pt x="13352" y="22030"/>
                  </a:moveTo>
                  <a:cubicBezTo>
                    <a:pt x="8679" y="22030"/>
                    <a:pt x="4673" y="18025"/>
                    <a:pt x="4673" y="13352"/>
                  </a:cubicBezTo>
                  <a:cubicBezTo>
                    <a:pt x="4673" y="8679"/>
                    <a:pt x="8679" y="4673"/>
                    <a:pt x="13352" y="4673"/>
                  </a:cubicBezTo>
                  <a:cubicBezTo>
                    <a:pt x="18025" y="4673"/>
                    <a:pt x="22030" y="8679"/>
                    <a:pt x="22030" y="13352"/>
                  </a:cubicBezTo>
                  <a:cubicBezTo>
                    <a:pt x="22030" y="18025"/>
                    <a:pt x="18025" y="22030"/>
                    <a:pt x="13352" y="2203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39BC7434-F140-A41C-BFA8-ECB6007D5851}"/>
                </a:ext>
              </a:extLst>
            </p:cNvPr>
            <p:cNvSpPr/>
            <p:nvPr/>
          </p:nvSpPr>
          <p:spPr>
            <a:xfrm>
              <a:off x="3841915" y="3712800"/>
              <a:ext cx="46731" cy="46563"/>
            </a:xfrm>
            <a:custGeom>
              <a:avLst/>
              <a:gdLst>
                <a:gd name="connsiteX0" fmla="*/ 44061 w 46731"/>
                <a:gd name="connsiteY0" fmla="*/ 17858 h 46563"/>
                <a:gd name="connsiteX1" fmla="*/ 38720 w 46731"/>
                <a:gd name="connsiteY1" fmla="*/ 17190 h 46563"/>
                <a:gd name="connsiteX2" fmla="*/ 42058 w 46731"/>
                <a:gd name="connsiteY2" fmla="*/ 12517 h 46563"/>
                <a:gd name="connsiteX3" fmla="*/ 42058 w 46731"/>
                <a:gd name="connsiteY3" fmla="*/ 9847 h 46563"/>
                <a:gd name="connsiteX4" fmla="*/ 36717 w 46731"/>
                <a:gd name="connsiteY4" fmla="*/ 4506 h 46563"/>
                <a:gd name="connsiteX5" fmla="*/ 34047 w 46731"/>
                <a:gd name="connsiteY5" fmla="*/ 4506 h 46563"/>
                <a:gd name="connsiteX6" fmla="*/ 29374 w 46731"/>
                <a:gd name="connsiteY6" fmla="*/ 7844 h 46563"/>
                <a:gd name="connsiteX7" fmla="*/ 28706 w 46731"/>
                <a:gd name="connsiteY7" fmla="*/ 2503 h 46563"/>
                <a:gd name="connsiteX8" fmla="*/ 26704 w 46731"/>
                <a:gd name="connsiteY8" fmla="*/ 501 h 46563"/>
                <a:gd name="connsiteX9" fmla="*/ 19360 w 46731"/>
                <a:gd name="connsiteY9" fmla="*/ 501 h 46563"/>
                <a:gd name="connsiteX10" fmla="*/ 17357 w 46731"/>
                <a:gd name="connsiteY10" fmla="*/ 2503 h 46563"/>
                <a:gd name="connsiteX11" fmla="*/ 16690 w 46731"/>
                <a:gd name="connsiteY11" fmla="*/ 7844 h 46563"/>
                <a:gd name="connsiteX12" fmla="*/ 12017 w 46731"/>
                <a:gd name="connsiteY12" fmla="*/ 4506 h 46563"/>
                <a:gd name="connsiteX13" fmla="*/ 9346 w 46731"/>
                <a:gd name="connsiteY13" fmla="*/ 4506 h 46563"/>
                <a:gd name="connsiteX14" fmla="*/ 4006 w 46731"/>
                <a:gd name="connsiteY14" fmla="*/ 9847 h 46563"/>
                <a:gd name="connsiteX15" fmla="*/ 4006 w 46731"/>
                <a:gd name="connsiteY15" fmla="*/ 12517 h 46563"/>
                <a:gd name="connsiteX16" fmla="*/ 7343 w 46731"/>
                <a:gd name="connsiteY16" fmla="*/ 17190 h 46563"/>
                <a:gd name="connsiteX17" fmla="*/ 2003 w 46731"/>
                <a:gd name="connsiteY17" fmla="*/ 17858 h 46563"/>
                <a:gd name="connsiteX18" fmla="*/ 0 w 46731"/>
                <a:gd name="connsiteY18" fmla="*/ 19861 h 46563"/>
                <a:gd name="connsiteX19" fmla="*/ 0 w 46731"/>
                <a:gd name="connsiteY19" fmla="*/ 23866 h 46563"/>
                <a:gd name="connsiteX20" fmla="*/ 0 w 46731"/>
                <a:gd name="connsiteY20" fmla="*/ 27872 h 46563"/>
                <a:gd name="connsiteX21" fmla="*/ 2003 w 46731"/>
                <a:gd name="connsiteY21" fmla="*/ 29874 h 46563"/>
                <a:gd name="connsiteX22" fmla="*/ 7343 w 46731"/>
                <a:gd name="connsiteY22" fmla="*/ 30542 h 46563"/>
                <a:gd name="connsiteX23" fmla="*/ 4006 w 46731"/>
                <a:gd name="connsiteY23" fmla="*/ 35215 h 46563"/>
                <a:gd name="connsiteX24" fmla="*/ 4006 w 46731"/>
                <a:gd name="connsiteY24" fmla="*/ 37885 h 46563"/>
                <a:gd name="connsiteX25" fmla="*/ 9346 w 46731"/>
                <a:gd name="connsiteY25" fmla="*/ 43226 h 46563"/>
                <a:gd name="connsiteX26" fmla="*/ 12017 w 46731"/>
                <a:gd name="connsiteY26" fmla="*/ 43226 h 46563"/>
                <a:gd name="connsiteX27" fmla="*/ 16690 w 46731"/>
                <a:gd name="connsiteY27" fmla="*/ 39888 h 46563"/>
                <a:gd name="connsiteX28" fmla="*/ 17357 w 46731"/>
                <a:gd name="connsiteY28" fmla="*/ 44561 h 46563"/>
                <a:gd name="connsiteX29" fmla="*/ 19360 w 46731"/>
                <a:gd name="connsiteY29" fmla="*/ 46564 h 46563"/>
                <a:gd name="connsiteX30" fmla="*/ 23366 w 46731"/>
                <a:gd name="connsiteY30" fmla="*/ 46564 h 46563"/>
                <a:gd name="connsiteX31" fmla="*/ 27371 w 46731"/>
                <a:gd name="connsiteY31" fmla="*/ 46564 h 46563"/>
                <a:gd name="connsiteX32" fmla="*/ 29374 w 46731"/>
                <a:gd name="connsiteY32" fmla="*/ 44561 h 46563"/>
                <a:gd name="connsiteX33" fmla="*/ 30041 w 46731"/>
                <a:gd name="connsiteY33" fmla="*/ 39220 h 46563"/>
                <a:gd name="connsiteX34" fmla="*/ 34714 w 46731"/>
                <a:gd name="connsiteY34" fmla="*/ 42559 h 46563"/>
                <a:gd name="connsiteX35" fmla="*/ 37385 w 46731"/>
                <a:gd name="connsiteY35" fmla="*/ 42559 h 46563"/>
                <a:gd name="connsiteX36" fmla="*/ 42726 w 46731"/>
                <a:gd name="connsiteY36" fmla="*/ 37218 h 46563"/>
                <a:gd name="connsiteX37" fmla="*/ 42726 w 46731"/>
                <a:gd name="connsiteY37" fmla="*/ 34547 h 46563"/>
                <a:gd name="connsiteX38" fmla="*/ 39388 w 46731"/>
                <a:gd name="connsiteY38" fmla="*/ 29874 h 46563"/>
                <a:gd name="connsiteX39" fmla="*/ 44728 w 46731"/>
                <a:gd name="connsiteY39" fmla="*/ 29207 h 46563"/>
                <a:gd name="connsiteX40" fmla="*/ 46731 w 46731"/>
                <a:gd name="connsiteY40" fmla="*/ 27204 h 46563"/>
                <a:gd name="connsiteX41" fmla="*/ 46731 w 46731"/>
                <a:gd name="connsiteY41" fmla="*/ 23199 h 46563"/>
                <a:gd name="connsiteX42" fmla="*/ 46731 w 46731"/>
                <a:gd name="connsiteY42" fmla="*/ 19193 h 46563"/>
                <a:gd name="connsiteX43" fmla="*/ 44061 w 46731"/>
                <a:gd name="connsiteY43" fmla="*/ 17858 h 46563"/>
                <a:gd name="connsiteX44" fmla="*/ 42058 w 46731"/>
                <a:gd name="connsiteY44" fmla="*/ 25201 h 46563"/>
                <a:gd name="connsiteX45" fmla="*/ 36717 w 46731"/>
                <a:gd name="connsiteY45" fmla="*/ 25869 h 46563"/>
                <a:gd name="connsiteX46" fmla="*/ 34714 w 46731"/>
                <a:gd name="connsiteY46" fmla="*/ 27204 h 46563"/>
                <a:gd name="connsiteX47" fmla="*/ 34047 w 46731"/>
                <a:gd name="connsiteY47" fmla="*/ 28539 h 46563"/>
                <a:gd name="connsiteX48" fmla="*/ 34047 w 46731"/>
                <a:gd name="connsiteY48" fmla="*/ 30542 h 46563"/>
                <a:gd name="connsiteX49" fmla="*/ 37385 w 46731"/>
                <a:gd name="connsiteY49" fmla="*/ 35215 h 46563"/>
                <a:gd name="connsiteX50" fmla="*/ 35382 w 46731"/>
                <a:gd name="connsiteY50" fmla="*/ 37218 h 46563"/>
                <a:gd name="connsiteX51" fmla="*/ 30709 w 46731"/>
                <a:gd name="connsiteY51" fmla="*/ 33880 h 46563"/>
                <a:gd name="connsiteX52" fmla="*/ 28706 w 46731"/>
                <a:gd name="connsiteY52" fmla="*/ 33880 h 46563"/>
                <a:gd name="connsiteX53" fmla="*/ 27371 w 46731"/>
                <a:gd name="connsiteY53" fmla="*/ 34547 h 46563"/>
                <a:gd name="connsiteX54" fmla="*/ 26036 w 46731"/>
                <a:gd name="connsiteY54" fmla="*/ 36550 h 46563"/>
                <a:gd name="connsiteX55" fmla="*/ 25368 w 46731"/>
                <a:gd name="connsiteY55" fmla="*/ 41891 h 46563"/>
                <a:gd name="connsiteX56" fmla="*/ 22030 w 46731"/>
                <a:gd name="connsiteY56" fmla="*/ 41891 h 46563"/>
                <a:gd name="connsiteX57" fmla="*/ 21363 w 46731"/>
                <a:gd name="connsiteY57" fmla="*/ 36550 h 46563"/>
                <a:gd name="connsiteX58" fmla="*/ 20028 w 46731"/>
                <a:gd name="connsiteY58" fmla="*/ 34547 h 46563"/>
                <a:gd name="connsiteX59" fmla="*/ 18693 w 46731"/>
                <a:gd name="connsiteY59" fmla="*/ 33880 h 46563"/>
                <a:gd name="connsiteX60" fmla="*/ 16690 w 46731"/>
                <a:gd name="connsiteY60" fmla="*/ 33880 h 46563"/>
                <a:gd name="connsiteX61" fmla="*/ 12017 w 46731"/>
                <a:gd name="connsiteY61" fmla="*/ 37218 h 46563"/>
                <a:gd name="connsiteX62" fmla="*/ 10014 w 46731"/>
                <a:gd name="connsiteY62" fmla="*/ 35215 h 46563"/>
                <a:gd name="connsiteX63" fmla="*/ 13352 w 46731"/>
                <a:gd name="connsiteY63" fmla="*/ 30542 h 46563"/>
                <a:gd name="connsiteX64" fmla="*/ 13352 w 46731"/>
                <a:gd name="connsiteY64" fmla="*/ 28539 h 46563"/>
                <a:gd name="connsiteX65" fmla="*/ 12684 w 46731"/>
                <a:gd name="connsiteY65" fmla="*/ 27204 h 46563"/>
                <a:gd name="connsiteX66" fmla="*/ 10681 w 46731"/>
                <a:gd name="connsiteY66" fmla="*/ 25869 h 46563"/>
                <a:gd name="connsiteX67" fmla="*/ 5341 w 46731"/>
                <a:gd name="connsiteY67" fmla="*/ 25201 h 46563"/>
                <a:gd name="connsiteX68" fmla="*/ 5341 w 46731"/>
                <a:gd name="connsiteY68" fmla="*/ 23866 h 46563"/>
                <a:gd name="connsiteX69" fmla="*/ 5341 w 46731"/>
                <a:gd name="connsiteY69" fmla="*/ 22531 h 46563"/>
                <a:gd name="connsiteX70" fmla="*/ 10681 w 46731"/>
                <a:gd name="connsiteY70" fmla="*/ 21863 h 46563"/>
                <a:gd name="connsiteX71" fmla="*/ 12684 w 46731"/>
                <a:gd name="connsiteY71" fmla="*/ 20528 h 46563"/>
                <a:gd name="connsiteX72" fmla="*/ 13352 w 46731"/>
                <a:gd name="connsiteY72" fmla="*/ 19193 h 46563"/>
                <a:gd name="connsiteX73" fmla="*/ 13352 w 46731"/>
                <a:gd name="connsiteY73" fmla="*/ 17190 h 46563"/>
                <a:gd name="connsiteX74" fmla="*/ 10014 w 46731"/>
                <a:gd name="connsiteY74" fmla="*/ 12517 h 46563"/>
                <a:gd name="connsiteX75" fmla="*/ 12017 w 46731"/>
                <a:gd name="connsiteY75" fmla="*/ 10514 h 46563"/>
                <a:gd name="connsiteX76" fmla="*/ 16690 w 46731"/>
                <a:gd name="connsiteY76" fmla="*/ 13852 h 46563"/>
                <a:gd name="connsiteX77" fmla="*/ 18693 w 46731"/>
                <a:gd name="connsiteY77" fmla="*/ 13852 h 46563"/>
                <a:gd name="connsiteX78" fmla="*/ 20028 w 46731"/>
                <a:gd name="connsiteY78" fmla="*/ 13185 h 46563"/>
                <a:gd name="connsiteX79" fmla="*/ 21363 w 46731"/>
                <a:gd name="connsiteY79" fmla="*/ 11182 h 46563"/>
                <a:gd name="connsiteX80" fmla="*/ 22030 w 46731"/>
                <a:gd name="connsiteY80" fmla="*/ 5841 h 46563"/>
                <a:gd name="connsiteX81" fmla="*/ 25368 w 46731"/>
                <a:gd name="connsiteY81" fmla="*/ 5841 h 46563"/>
                <a:gd name="connsiteX82" fmla="*/ 26036 w 46731"/>
                <a:gd name="connsiteY82" fmla="*/ 11182 h 46563"/>
                <a:gd name="connsiteX83" fmla="*/ 27371 w 46731"/>
                <a:gd name="connsiteY83" fmla="*/ 13185 h 46563"/>
                <a:gd name="connsiteX84" fmla="*/ 28706 w 46731"/>
                <a:gd name="connsiteY84" fmla="*/ 13852 h 46563"/>
                <a:gd name="connsiteX85" fmla="*/ 30709 w 46731"/>
                <a:gd name="connsiteY85" fmla="*/ 13852 h 46563"/>
                <a:gd name="connsiteX86" fmla="*/ 35382 w 46731"/>
                <a:gd name="connsiteY86" fmla="*/ 10514 h 46563"/>
                <a:gd name="connsiteX87" fmla="*/ 37385 w 46731"/>
                <a:gd name="connsiteY87" fmla="*/ 12517 h 46563"/>
                <a:gd name="connsiteX88" fmla="*/ 34047 w 46731"/>
                <a:gd name="connsiteY88" fmla="*/ 17190 h 46563"/>
                <a:gd name="connsiteX89" fmla="*/ 34047 w 46731"/>
                <a:gd name="connsiteY89" fmla="*/ 19193 h 46563"/>
                <a:gd name="connsiteX90" fmla="*/ 34714 w 46731"/>
                <a:gd name="connsiteY90" fmla="*/ 20528 h 46563"/>
                <a:gd name="connsiteX91" fmla="*/ 36717 w 46731"/>
                <a:gd name="connsiteY91" fmla="*/ 21863 h 46563"/>
                <a:gd name="connsiteX92" fmla="*/ 42058 w 46731"/>
                <a:gd name="connsiteY92" fmla="*/ 22531 h 46563"/>
                <a:gd name="connsiteX93" fmla="*/ 42058 w 46731"/>
                <a:gd name="connsiteY93" fmla="*/ 23866 h 46563"/>
                <a:gd name="connsiteX94" fmla="*/ 42058 w 46731"/>
                <a:gd name="connsiteY94" fmla="*/ 25201 h 4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6731" h="46563">
                  <a:moveTo>
                    <a:pt x="44061" y="17858"/>
                  </a:moveTo>
                  <a:lnTo>
                    <a:pt x="38720" y="17190"/>
                  </a:lnTo>
                  <a:lnTo>
                    <a:pt x="42058" y="12517"/>
                  </a:lnTo>
                  <a:cubicBezTo>
                    <a:pt x="42726" y="11849"/>
                    <a:pt x="42726" y="10514"/>
                    <a:pt x="42058" y="9847"/>
                  </a:cubicBezTo>
                  <a:cubicBezTo>
                    <a:pt x="40723" y="7844"/>
                    <a:pt x="38720" y="5841"/>
                    <a:pt x="36717" y="4506"/>
                  </a:cubicBezTo>
                  <a:cubicBezTo>
                    <a:pt x="36050" y="3838"/>
                    <a:pt x="34714" y="3838"/>
                    <a:pt x="34047" y="4506"/>
                  </a:cubicBezTo>
                  <a:lnTo>
                    <a:pt x="29374" y="7844"/>
                  </a:lnTo>
                  <a:lnTo>
                    <a:pt x="28706" y="2503"/>
                  </a:lnTo>
                  <a:cubicBezTo>
                    <a:pt x="28706" y="1836"/>
                    <a:pt x="28039" y="501"/>
                    <a:pt x="26704" y="501"/>
                  </a:cubicBezTo>
                  <a:cubicBezTo>
                    <a:pt x="24033" y="-167"/>
                    <a:pt x="21363" y="-167"/>
                    <a:pt x="19360" y="501"/>
                  </a:cubicBezTo>
                  <a:cubicBezTo>
                    <a:pt x="18693" y="501"/>
                    <a:pt x="18025" y="1168"/>
                    <a:pt x="17357" y="2503"/>
                  </a:cubicBezTo>
                  <a:lnTo>
                    <a:pt x="16690" y="7844"/>
                  </a:lnTo>
                  <a:lnTo>
                    <a:pt x="12017" y="4506"/>
                  </a:lnTo>
                  <a:cubicBezTo>
                    <a:pt x="11349" y="3838"/>
                    <a:pt x="10014" y="3838"/>
                    <a:pt x="9346" y="4506"/>
                  </a:cubicBezTo>
                  <a:cubicBezTo>
                    <a:pt x="7343" y="5841"/>
                    <a:pt x="5341" y="7844"/>
                    <a:pt x="4006" y="9847"/>
                  </a:cubicBezTo>
                  <a:cubicBezTo>
                    <a:pt x="3338" y="10514"/>
                    <a:pt x="3338" y="11849"/>
                    <a:pt x="4006" y="12517"/>
                  </a:cubicBezTo>
                  <a:lnTo>
                    <a:pt x="7343" y="17190"/>
                  </a:lnTo>
                  <a:lnTo>
                    <a:pt x="2003" y="17858"/>
                  </a:lnTo>
                  <a:cubicBezTo>
                    <a:pt x="1335" y="17858"/>
                    <a:pt x="668" y="18525"/>
                    <a:pt x="0" y="19861"/>
                  </a:cubicBezTo>
                  <a:cubicBezTo>
                    <a:pt x="0" y="21196"/>
                    <a:pt x="0" y="22531"/>
                    <a:pt x="0" y="23866"/>
                  </a:cubicBezTo>
                  <a:cubicBezTo>
                    <a:pt x="0" y="25201"/>
                    <a:pt x="0" y="26536"/>
                    <a:pt x="0" y="27872"/>
                  </a:cubicBezTo>
                  <a:cubicBezTo>
                    <a:pt x="0" y="28539"/>
                    <a:pt x="668" y="29874"/>
                    <a:pt x="2003" y="29874"/>
                  </a:cubicBezTo>
                  <a:lnTo>
                    <a:pt x="7343" y="30542"/>
                  </a:lnTo>
                  <a:lnTo>
                    <a:pt x="4006" y="35215"/>
                  </a:lnTo>
                  <a:cubicBezTo>
                    <a:pt x="3338" y="35883"/>
                    <a:pt x="3338" y="37218"/>
                    <a:pt x="4006" y="37885"/>
                  </a:cubicBezTo>
                  <a:cubicBezTo>
                    <a:pt x="5341" y="39888"/>
                    <a:pt x="7343" y="41891"/>
                    <a:pt x="9346" y="43226"/>
                  </a:cubicBezTo>
                  <a:cubicBezTo>
                    <a:pt x="10014" y="43894"/>
                    <a:pt x="11349" y="43894"/>
                    <a:pt x="12017" y="43226"/>
                  </a:cubicBezTo>
                  <a:lnTo>
                    <a:pt x="16690" y="39888"/>
                  </a:lnTo>
                  <a:lnTo>
                    <a:pt x="17357" y="44561"/>
                  </a:lnTo>
                  <a:cubicBezTo>
                    <a:pt x="17357" y="45229"/>
                    <a:pt x="18025" y="46564"/>
                    <a:pt x="19360" y="46564"/>
                  </a:cubicBezTo>
                  <a:cubicBezTo>
                    <a:pt x="20695" y="46564"/>
                    <a:pt x="22030" y="46564"/>
                    <a:pt x="23366" y="46564"/>
                  </a:cubicBezTo>
                  <a:cubicBezTo>
                    <a:pt x="24701" y="46564"/>
                    <a:pt x="26036" y="46564"/>
                    <a:pt x="27371" y="46564"/>
                  </a:cubicBezTo>
                  <a:cubicBezTo>
                    <a:pt x="28039" y="46564"/>
                    <a:pt x="28706" y="45896"/>
                    <a:pt x="29374" y="44561"/>
                  </a:cubicBezTo>
                  <a:lnTo>
                    <a:pt x="30041" y="39220"/>
                  </a:lnTo>
                  <a:lnTo>
                    <a:pt x="34714" y="42559"/>
                  </a:lnTo>
                  <a:cubicBezTo>
                    <a:pt x="35382" y="43226"/>
                    <a:pt x="36717" y="43226"/>
                    <a:pt x="37385" y="42559"/>
                  </a:cubicBezTo>
                  <a:cubicBezTo>
                    <a:pt x="39388" y="41223"/>
                    <a:pt x="41390" y="39220"/>
                    <a:pt x="42726" y="37218"/>
                  </a:cubicBezTo>
                  <a:cubicBezTo>
                    <a:pt x="43393" y="36550"/>
                    <a:pt x="43393" y="35215"/>
                    <a:pt x="42726" y="34547"/>
                  </a:cubicBezTo>
                  <a:lnTo>
                    <a:pt x="39388" y="29874"/>
                  </a:lnTo>
                  <a:lnTo>
                    <a:pt x="44728" y="29207"/>
                  </a:lnTo>
                  <a:cubicBezTo>
                    <a:pt x="45396" y="29207"/>
                    <a:pt x="46064" y="28539"/>
                    <a:pt x="46731" y="27204"/>
                  </a:cubicBezTo>
                  <a:cubicBezTo>
                    <a:pt x="46731" y="25869"/>
                    <a:pt x="46731" y="24534"/>
                    <a:pt x="46731" y="23199"/>
                  </a:cubicBezTo>
                  <a:cubicBezTo>
                    <a:pt x="46731" y="21863"/>
                    <a:pt x="46731" y="20528"/>
                    <a:pt x="46731" y="19193"/>
                  </a:cubicBezTo>
                  <a:cubicBezTo>
                    <a:pt x="46064" y="18525"/>
                    <a:pt x="45396" y="17858"/>
                    <a:pt x="44061" y="17858"/>
                  </a:cubicBezTo>
                  <a:close/>
                  <a:moveTo>
                    <a:pt x="42058" y="25201"/>
                  </a:moveTo>
                  <a:lnTo>
                    <a:pt x="36717" y="25869"/>
                  </a:lnTo>
                  <a:cubicBezTo>
                    <a:pt x="36050" y="25869"/>
                    <a:pt x="35382" y="26536"/>
                    <a:pt x="34714" y="27204"/>
                  </a:cubicBezTo>
                  <a:cubicBezTo>
                    <a:pt x="34714" y="27872"/>
                    <a:pt x="34047" y="28539"/>
                    <a:pt x="34047" y="28539"/>
                  </a:cubicBezTo>
                  <a:cubicBezTo>
                    <a:pt x="33379" y="29207"/>
                    <a:pt x="34047" y="29874"/>
                    <a:pt x="34047" y="30542"/>
                  </a:cubicBezTo>
                  <a:lnTo>
                    <a:pt x="37385" y="35215"/>
                  </a:lnTo>
                  <a:cubicBezTo>
                    <a:pt x="36717" y="35883"/>
                    <a:pt x="36050" y="36550"/>
                    <a:pt x="35382" y="37218"/>
                  </a:cubicBezTo>
                  <a:lnTo>
                    <a:pt x="30709" y="33880"/>
                  </a:lnTo>
                  <a:cubicBezTo>
                    <a:pt x="30041" y="33212"/>
                    <a:pt x="29374" y="33212"/>
                    <a:pt x="28706" y="33880"/>
                  </a:cubicBezTo>
                  <a:cubicBezTo>
                    <a:pt x="28039" y="33880"/>
                    <a:pt x="27371" y="34547"/>
                    <a:pt x="27371" y="34547"/>
                  </a:cubicBezTo>
                  <a:cubicBezTo>
                    <a:pt x="26704" y="34547"/>
                    <a:pt x="26036" y="35215"/>
                    <a:pt x="26036" y="36550"/>
                  </a:cubicBezTo>
                  <a:lnTo>
                    <a:pt x="25368" y="41891"/>
                  </a:lnTo>
                  <a:cubicBezTo>
                    <a:pt x="24701" y="41891"/>
                    <a:pt x="23366" y="41891"/>
                    <a:pt x="22030" y="41891"/>
                  </a:cubicBezTo>
                  <a:lnTo>
                    <a:pt x="21363" y="36550"/>
                  </a:lnTo>
                  <a:cubicBezTo>
                    <a:pt x="21363" y="35883"/>
                    <a:pt x="20695" y="35215"/>
                    <a:pt x="20028" y="34547"/>
                  </a:cubicBezTo>
                  <a:cubicBezTo>
                    <a:pt x="19360" y="34547"/>
                    <a:pt x="18693" y="33880"/>
                    <a:pt x="18693" y="33880"/>
                  </a:cubicBezTo>
                  <a:cubicBezTo>
                    <a:pt x="18025" y="33212"/>
                    <a:pt x="17357" y="33880"/>
                    <a:pt x="16690" y="33880"/>
                  </a:cubicBezTo>
                  <a:lnTo>
                    <a:pt x="12017" y="37218"/>
                  </a:lnTo>
                  <a:cubicBezTo>
                    <a:pt x="11349" y="36550"/>
                    <a:pt x="10681" y="35883"/>
                    <a:pt x="10014" y="35215"/>
                  </a:cubicBezTo>
                  <a:lnTo>
                    <a:pt x="13352" y="30542"/>
                  </a:lnTo>
                  <a:cubicBezTo>
                    <a:pt x="14019" y="29874"/>
                    <a:pt x="14019" y="29207"/>
                    <a:pt x="13352" y="28539"/>
                  </a:cubicBezTo>
                  <a:cubicBezTo>
                    <a:pt x="13352" y="27872"/>
                    <a:pt x="12684" y="27872"/>
                    <a:pt x="12684" y="27204"/>
                  </a:cubicBezTo>
                  <a:cubicBezTo>
                    <a:pt x="12684" y="26536"/>
                    <a:pt x="12017" y="25869"/>
                    <a:pt x="10681" y="25869"/>
                  </a:cubicBezTo>
                  <a:lnTo>
                    <a:pt x="5341" y="25201"/>
                  </a:lnTo>
                  <a:cubicBezTo>
                    <a:pt x="5341" y="24534"/>
                    <a:pt x="5341" y="24534"/>
                    <a:pt x="5341" y="23866"/>
                  </a:cubicBezTo>
                  <a:cubicBezTo>
                    <a:pt x="5341" y="23199"/>
                    <a:pt x="5341" y="22531"/>
                    <a:pt x="5341" y="22531"/>
                  </a:cubicBezTo>
                  <a:lnTo>
                    <a:pt x="10681" y="21863"/>
                  </a:lnTo>
                  <a:cubicBezTo>
                    <a:pt x="11349" y="21863"/>
                    <a:pt x="12017" y="21196"/>
                    <a:pt x="12684" y="20528"/>
                  </a:cubicBezTo>
                  <a:cubicBezTo>
                    <a:pt x="12684" y="19861"/>
                    <a:pt x="13352" y="19193"/>
                    <a:pt x="13352" y="19193"/>
                  </a:cubicBezTo>
                  <a:cubicBezTo>
                    <a:pt x="14019" y="18525"/>
                    <a:pt x="13352" y="17858"/>
                    <a:pt x="13352" y="17190"/>
                  </a:cubicBezTo>
                  <a:lnTo>
                    <a:pt x="10014" y="12517"/>
                  </a:lnTo>
                  <a:cubicBezTo>
                    <a:pt x="10681" y="11849"/>
                    <a:pt x="11349" y="11182"/>
                    <a:pt x="12017" y="10514"/>
                  </a:cubicBezTo>
                  <a:lnTo>
                    <a:pt x="16690" y="13852"/>
                  </a:lnTo>
                  <a:cubicBezTo>
                    <a:pt x="17357" y="14520"/>
                    <a:pt x="18025" y="14520"/>
                    <a:pt x="18693" y="13852"/>
                  </a:cubicBezTo>
                  <a:cubicBezTo>
                    <a:pt x="19360" y="13852"/>
                    <a:pt x="20028" y="13185"/>
                    <a:pt x="20028" y="13185"/>
                  </a:cubicBezTo>
                  <a:cubicBezTo>
                    <a:pt x="20695" y="13185"/>
                    <a:pt x="21363" y="12517"/>
                    <a:pt x="21363" y="11182"/>
                  </a:cubicBezTo>
                  <a:lnTo>
                    <a:pt x="22030" y="5841"/>
                  </a:lnTo>
                  <a:cubicBezTo>
                    <a:pt x="23366" y="5841"/>
                    <a:pt x="24033" y="5841"/>
                    <a:pt x="25368" y="5841"/>
                  </a:cubicBezTo>
                  <a:lnTo>
                    <a:pt x="26036" y="11182"/>
                  </a:lnTo>
                  <a:cubicBezTo>
                    <a:pt x="26036" y="11849"/>
                    <a:pt x="26704" y="12517"/>
                    <a:pt x="27371" y="13185"/>
                  </a:cubicBezTo>
                  <a:cubicBezTo>
                    <a:pt x="28039" y="13185"/>
                    <a:pt x="28706" y="13852"/>
                    <a:pt x="28706" y="13852"/>
                  </a:cubicBezTo>
                  <a:cubicBezTo>
                    <a:pt x="29374" y="13852"/>
                    <a:pt x="30041" y="13852"/>
                    <a:pt x="30709" y="13852"/>
                  </a:cubicBezTo>
                  <a:lnTo>
                    <a:pt x="35382" y="10514"/>
                  </a:lnTo>
                  <a:cubicBezTo>
                    <a:pt x="36050" y="11182"/>
                    <a:pt x="36717" y="11849"/>
                    <a:pt x="37385" y="12517"/>
                  </a:cubicBezTo>
                  <a:lnTo>
                    <a:pt x="34047" y="17190"/>
                  </a:lnTo>
                  <a:cubicBezTo>
                    <a:pt x="33379" y="17858"/>
                    <a:pt x="33379" y="18525"/>
                    <a:pt x="34047" y="19193"/>
                  </a:cubicBezTo>
                  <a:cubicBezTo>
                    <a:pt x="34047" y="19861"/>
                    <a:pt x="34714" y="20528"/>
                    <a:pt x="34714" y="20528"/>
                  </a:cubicBezTo>
                  <a:cubicBezTo>
                    <a:pt x="34714" y="21196"/>
                    <a:pt x="35382" y="21863"/>
                    <a:pt x="36717" y="21863"/>
                  </a:cubicBezTo>
                  <a:lnTo>
                    <a:pt x="42058" y="22531"/>
                  </a:lnTo>
                  <a:cubicBezTo>
                    <a:pt x="42058" y="23199"/>
                    <a:pt x="42058" y="23866"/>
                    <a:pt x="42058" y="23866"/>
                  </a:cubicBezTo>
                  <a:cubicBezTo>
                    <a:pt x="42058" y="23866"/>
                    <a:pt x="42058" y="24534"/>
                    <a:pt x="42058" y="2520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26AA7C78-BD29-7DE6-24DC-92B5786D1787}"/>
                </a:ext>
              </a:extLst>
            </p:cNvPr>
            <p:cNvSpPr/>
            <p:nvPr/>
          </p:nvSpPr>
          <p:spPr>
            <a:xfrm>
              <a:off x="3857270" y="3728656"/>
              <a:ext cx="16021" cy="15354"/>
            </a:xfrm>
            <a:custGeom>
              <a:avLst/>
              <a:gdLst>
                <a:gd name="connsiteX0" fmla="*/ 8011 w 16021"/>
                <a:gd name="connsiteY0" fmla="*/ 0 h 15354"/>
                <a:gd name="connsiteX1" fmla="*/ 0 w 16021"/>
                <a:gd name="connsiteY1" fmla="*/ 8011 h 15354"/>
                <a:gd name="connsiteX2" fmla="*/ 8011 w 16021"/>
                <a:gd name="connsiteY2" fmla="*/ 15354 h 15354"/>
                <a:gd name="connsiteX3" fmla="*/ 16022 w 16021"/>
                <a:gd name="connsiteY3" fmla="*/ 8011 h 15354"/>
                <a:gd name="connsiteX4" fmla="*/ 8011 w 16021"/>
                <a:gd name="connsiteY4" fmla="*/ 0 h 15354"/>
                <a:gd name="connsiteX5" fmla="*/ 8011 w 16021"/>
                <a:gd name="connsiteY5" fmla="*/ 10681 h 15354"/>
                <a:gd name="connsiteX6" fmla="*/ 4673 w 16021"/>
                <a:gd name="connsiteY6" fmla="*/ 7343 h 15354"/>
                <a:gd name="connsiteX7" fmla="*/ 8011 w 16021"/>
                <a:gd name="connsiteY7" fmla="*/ 4006 h 15354"/>
                <a:gd name="connsiteX8" fmla="*/ 11349 w 16021"/>
                <a:gd name="connsiteY8" fmla="*/ 7343 h 15354"/>
                <a:gd name="connsiteX9" fmla="*/ 8011 w 16021"/>
                <a:gd name="connsiteY9" fmla="*/ 10681 h 1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21" h="15354">
                  <a:moveTo>
                    <a:pt x="8011" y="0"/>
                  </a:moveTo>
                  <a:cubicBezTo>
                    <a:pt x="4005" y="0"/>
                    <a:pt x="0" y="3338"/>
                    <a:pt x="0" y="8011"/>
                  </a:cubicBezTo>
                  <a:cubicBezTo>
                    <a:pt x="0" y="12017"/>
                    <a:pt x="3338" y="15354"/>
                    <a:pt x="8011" y="15354"/>
                  </a:cubicBezTo>
                  <a:cubicBezTo>
                    <a:pt x="12684" y="15354"/>
                    <a:pt x="16022" y="12017"/>
                    <a:pt x="16022" y="8011"/>
                  </a:cubicBezTo>
                  <a:cubicBezTo>
                    <a:pt x="15354" y="3338"/>
                    <a:pt x="12016" y="0"/>
                    <a:pt x="8011" y="0"/>
                  </a:cubicBezTo>
                  <a:close/>
                  <a:moveTo>
                    <a:pt x="8011" y="10681"/>
                  </a:moveTo>
                  <a:cubicBezTo>
                    <a:pt x="6008" y="10681"/>
                    <a:pt x="4673" y="9346"/>
                    <a:pt x="4673" y="7343"/>
                  </a:cubicBezTo>
                  <a:cubicBezTo>
                    <a:pt x="4673" y="5341"/>
                    <a:pt x="6008" y="4006"/>
                    <a:pt x="8011" y="4006"/>
                  </a:cubicBezTo>
                  <a:cubicBezTo>
                    <a:pt x="10014" y="4006"/>
                    <a:pt x="11349" y="5341"/>
                    <a:pt x="11349" y="7343"/>
                  </a:cubicBezTo>
                  <a:cubicBezTo>
                    <a:pt x="11349" y="9346"/>
                    <a:pt x="10014" y="10681"/>
                    <a:pt x="8011" y="1068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406E81DB-B52D-D855-5439-C0FAC6F54303}"/>
                </a:ext>
              </a:extLst>
            </p:cNvPr>
            <p:cNvSpPr/>
            <p:nvPr/>
          </p:nvSpPr>
          <p:spPr>
            <a:xfrm>
              <a:off x="3765143" y="3613831"/>
              <a:ext cx="54741" cy="25368"/>
            </a:xfrm>
            <a:custGeom>
              <a:avLst/>
              <a:gdLst>
                <a:gd name="connsiteX0" fmla="*/ 12684 w 54741"/>
                <a:gd name="connsiteY0" fmla="*/ 25368 h 25368"/>
                <a:gd name="connsiteX1" fmla="*/ 42058 w 54741"/>
                <a:gd name="connsiteY1" fmla="*/ 25368 h 25368"/>
                <a:gd name="connsiteX2" fmla="*/ 54742 w 54741"/>
                <a:gd name="connsiteY2" fmla="*/ 12684 h 25368"/>
                <a:gd name="connsiteX3" fmla="*/ 42058 w 54741"/>
                <a:gd name="connsiteY3" fmla="*/ 0 h 25368"/>
                <a:gd name="connsiteX4" fmla="*/ 12684 w 54741"/>
                <a:gd name="connsiteY4" fmla="*/ 0 h 25368"/>
                <a:gd name="connsiteX5" fmla="*/ 0 w 54741"/>
                <a:gd name="connsiteY5" fmla="*/ 12684 h 25368"/>
                <a:gd name="connsiteX6" fmla="*/ 12684 w 54741"/>
                <a:gd name="connsiteY6" fmla="*/ 25368 h 25368"/>
                <a:gd name="connsiteX7" fmla="*/ 50069 w 54741"/>
                <a:gd name="connsiteY7" fmla="*/ 13352 h 25368"/>
                <a:gd name="connsiteX8" fmla="*/ 42058 w 54741"/>
                <a:gd name="connsiteY8" fmla="*/ 21363 h 25368"/>
                <a:gd name="connsiteX9" fmla="*/ 34047 w 54741"/>
                <a:gd name="connsiteY9" fmla="*/ 13352 h 25368"/>
                <a:gd name="connsiteX10" fmla="*/ 42058 w 54741"/>
                <a:gd name="connsiteY10" fmla="*/ 5341 h 25368"/>
                <a:gd name="connsiteX11" fmla="*/ 50069 w 54741"/>
                <a:gd name="connsiteY11" fmla="*/ 13352 h 25368"/>
                <a:gd name="connsiteX12" fmla="*/ 12684 w 54741"/>
                <a:gd name="connsiteY12" fmla="*/ 5341 h 25368"/>
                <a:gd name="connsiteX13" fmla="*/ 32712 w 54741"/>
                <a:gd name="connsiteY13" fmla="*/ 5341 h 25368"/>
                <a:gd name="connsiteX14" fmla="*/ 30041 w 54741"/>
                <a:gd name="connsiteY14" fmla="*/ 13352 h 25368"/>
                <a:gd name="connsiteX15" fmla="*/ 32712 w 54741"/>
                <a:gd name="connsiteY15" fmla="*/ 21363 h 25368"/>
                <a:gd name="connsiteX16" fmla="*/ 12684 w 54741"/>
                <a:gd name="connsiteY16" fmla="*/ 21363 h 25368"/>
                <a:gd name="connsiteX17" fmla="*/ 4673 w 54741"/>
                <a:gd name="connsiteY17" fmla="*/ 15355 h 25368"/>
                <a:gd name="connsiteX18" fmla="*/ 22698 w 54741"/>
                <a:gd name="connsiteY18" fmla="*/ 15355 h 25368"/>
                <a:gd name="connsiteX19" fmla="*/ 24701 w 54741"/>
                <a:gd name="connsiteY19" fmla="*/ 13352 h 25368"/>
                <a:gd name="connsiteX20" fmla="*/ 22698 w 54741"/>
                <a:gd name="connsiteY20" fmla="*/ 11349 h 25368"/>
                <a:gd name="connsiteX21" fmla="*/ 4673 w 54741"/>
                <a:gd name="connsiteY21" fmla="*/ 11349 h 25368"/>
                <a:gd name="connsiteX22" fmla="*/ 12684 w 54741"/>
                <a:gd name="connsiteY22" fmla="*/ 5341 h 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41" h="25368">
                  <a:moveTo>
                    <a:pt x="12684" y="25368"/>
                  </a:moveTo>
                  <a:lnTo>
                    <a:pt x="42058" y="25368"/>
                  </a:lnTo>
                  <a:cubicBezTo>
                    <a:pt x="48734" y="25368"/>
                    <a:pt x="54742" y="20028"/>
                    <a:pt x="54742" y="12684"/>
                  </a:cubicBezTo>
                  <a:cubicBezTo>
                    <a:pt x="54742" y="6008"/>
                    <a:pt x="49401" y="0"/>
                    <a:pt x="42058" y="0"/>
                  </a:cubicBezTo>
                  <a:lnTo>
                    <a:pt x="12684" y="0"/>
                  </a:lnTo>
                  <a:cubicBezTo>
                    <a:pt x="6008" y="0"/>
                    <a:pt x="0" y="5341"/>
                    <a:pt x="0" y="12684"/>
                  </a:cubicBezTo>
                  <a:cubicBezTo>
                    <a:pt x="0" y="20028"/>
                    <a:pt x="5341" y="25368"/>
                    <a:pt x="12684" y="25368"/>
                  </a:cubicBezTo>
                  <a:close/>
                  <a:moveTo>
                    <a:pt x="50069" y="13352"/>
                  </a:moveTo>
                  <a:cubicBezTo>
                    <a:pt x="50069" y="18025"/>
                    <a:pt x="46731" y="21363"/>
                    <a:pt x="42058" y="21363"/>
                  </a:cubicBezTo>
                  <a:cubicBezTo>
                    <a:pt x="37385" y="21363"/>
                    <a:pt x="34047" y="18025"/>
                    <a:pt x="34047" y="13352"/>
                  </a:cubicBezTo>
                  <a:cubicBezTo>
                    <a:pt x="34047" y="8679"/>
                    <a:pt x="37385" y="5341"/>
                    <a:pt x="42058" y="5341"/>
                  </a:cubicBezTo>
                  <a:cubicBezTo>
                    <a:pt x="46731" y="5341"/>
                    <a:pt x="50069" y="8679"/>
                    <a:pt x="50069" y="13352"/>
                  </a:cubicBezTo>
                  <a:close/>
                  <a:moveTo>
                    <a:pt x="12684" y="5341"/>
                  </a:moveTo>
                  <a:lnTo>
                    <a:pt x="32712" y="5341"/>
                  </a:lnTo>
                  <a:cubicBezTo>
                    <a:pt x="30709" y="7343"/>
                    <a:pt x="30041" y="10014"/>
                    <a:pt x="30041" y="13352"/>
                  </a:cubicBezTo>
                  <a:cubicBezTo>
                    <a:pt x="30041" y="16690"/>
                    <a:pt x="31376" y="19360"/>
                    <a:pt x="32712" y="21363"/>
                  </a:cubicBezTo>
                  <a:lnTo>
                    <a:pt x="12684" y="21363"/>
                  </a:lnTo>
                  <a:cubicBezTo>
                    <a:pt x="8679" y="21363"/>
                    <a:pt x="6008" y="18693"/>
                    <a:pt x="4673" y="15355"/>
                  </a:cubicBezTo>
                  <a:lnTo>
                    <a:pt x="22698" y="15355"/>
                  </a:lnTo>
                  <a:cubicBezTo>
                    <a:pt x="24033" y="15355"/>
                    <a:pt x="24701" y="14687"/>
                    <a:pt x="24701" y="13352"/>
                  </a:cubicBezTo>
                  <a:cubicBezTo>
                    <a:pt x="24701" y="12017"/>
                    <a:pt x="24033" y="11349"/>
                    <a:pt x="22698" y="11349"/>
                  </a:cubicBezTo>
                  <a:lnTo>
                    <a:pt x="4673" y="11349"/>
                  </a:lnTo>
                  <a:cubicBezTo>
                    <a:pt x="5341" y="7343"/>
                    <a:pt x="8679" y="5341"/>
                    <a:pt x="12684" y="5341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2DF6E10-D660-4BDB-9197-A859265D14F5}"/>
                </a:ext>
              </a:extLst>
            </p:cNvPr>
            <p:cNvSpPr/>
            <p:nvPr/>
          </p:nvSpPr>
          <p:spPr>
            <a:xfrm>
              <a:off x="3765143" y="3647210"/>
              <a:ext cx="54741" cy="25368"/>
            </a:xfrm>
            <a:custGeom>
              <a:avLst/>
              <a:gdLst>
                <a:gd name="connsiteX0" fmla="*/ 12684 w 54741"/>
                <a:gd name="connsiteY0" fmla="*/ 25368 h 25368"/>
                <a:gd name="connsiteX1" fmla="*/ 42058 w 54741"/>
                <a:gd name="connsiteY1" fmla="*/ 25368 h 25368"/>
                <a:gd name="connsiteX2" fmla="*/ 54742 w 54741"/>
                <a:gd name="connsiteY2" fmla="*/ 12684 h 25368"/>
                <a:gd name="connsiteX3" fmla="*/ 42058 w 54741"/>
                <a:gd name="connsiteY3" fmla="*/ 0 h 25368"/>
                <a:gd name="connsiteX4" fmla="*/ 12684 w 54741"/>
                <a:gd name="connsiteY4" fmla="*/ 0 h 25368"/>
                <a:gd name="connsiteX5" fmla="*/ 0 w 54741"/>
                <a:gd name="connsiteY5" fmla="*/ 12684 h 25368"/>
                <a:gd name="connsiteX6" fmla="*/ 12684 w 54741"/>
                <a:gd name="connsiteY6" fmla="*/ 25368 h 25368"/>
                <a:gd name="connsiteX7" fmla="*/ 50069 w 54741"/>
                <a:gd name="connsiteY7" fmla="*/ 12684 h 25368"/>
                <a:gd name="connsiteX8" fmla="*/ 42058 w 54741"/>
                <a:gd name="connsiteY8" fmla="*/ 20695 h 25368"/>
                <a:gd name="connsiteX9" fmla="*/ 22030 w 54741"/>
                <a:gd name="connsiteY9" fmla="*/ 20695 h 25368"/>
                <a:gd name="connsiteX10" fmla="*/ 24701 w 54741"/>
                <a:gd name="connsiteY10" fmla="*/ 12684 h 25368"/>
                <a:gd name="connsiteX11" fmla="*/ 22030 w 54741"/>
                <a:gd name="connsiteY11" fmla="*/ 4673 h 25368"/>
                <a:gd name="connsiteX12" fmla="*/ 42058 w 54741"/>
                <a:gd name="connsiteY12" fmla="*/ 4673 h 25368"/>
                <a:gd name="connsiteX13" fmla="*/ 50069 w 54741"/>
                <a:gd name="connsiteY13" fmla="*/ 12684 h 25368"/>
                <a:gd name="connsiteX14" fmla="*/ 12684 w 54741"/>
                <a:gd name="connsiteY14" fmla="*/ 4673 h 25368"/>
                <a:gd name="connsiteX15" fmla="*/ 20695 w 54741"/>
                <a:gd name="connsiteY15" fmla="*/ 12684 h 25368"/>
                <a:gd name="connsiteX16" fmla="*/ 12684 w 54741"/>
                <a:gd name="connsiteY16" fmla="*/ 20695 h 25368"/>
                <a:gd name="connsiteX17" fmla="*/ 4673 w 54741"/>
                <a:gd name="connsiteY17" fmla="*/ 12684 h 25368"/>
                <a:gd name="connsiteX18" fmla="*/ 12684 w 54741"/>
                <a:gd name="connsiteY18" fmla="*/ 4673 h 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741" h="25368">
                  <a:moveTo>
                    <a:pt x="12684" y="25368"/>
                  </a:moveTo>
                  <a:lnTo>
                    <a:pt x="42058" y="25368"/>
                  </a:lnTo>
                  <a:cubicBezTo>
                    <a:pt x="48734" y="25368"/>
                    <a:pt x="54742" y="20028"/>
                    <a:pt x="54742" y="12684"/>
                  </a:cubicBezTo>
                  <a:cubicBezTo>
                    <a:pt x="54742" y="6008"/>
                    <a:pt x="49401" y="0"/>
                    <a:pt x="42058" y="0"/>
                  </a:cubicBezTo>
                  <a:lnTo>
                    <a:pt x="12684" y="0"/>
                  </a:lnTo>
                  <a:cubicBezTo>
                    <a:pt x="6008" y="0"/>
                    <a:pt x="0" y="5341"/>
                    <a:pt x="0" y="12684"/>
                  </a:cubicBezTo>
                  <a:cubicBezTo>
                    <a:pt x="0" y="19360"/>
                    <a:pt x="5341" y="25368"/>
                    <a:pt x="12684" y="25368"/>
                  </a:cubicBezTo>
                  <a:close/>
                  <a:moveTo>
                    <a:pt x="50069" y="12684"/>
                  </a:moveTo>
                  <a:cubicBezTo>
                    <a:pt x="50069" y="17357"/>
                    <a:pt x="46731" y="20695"/>
                    <a:pt x="42058" y="20695"/>
                  </a:cubicBezTo>
                  <a:lnTo>
                    <a:pt x="22030" y="20695"/>
                  </a:lnTo>
                  <a:cubicBezTo>
                    <a:pt x="24033" y="18693"/>
                    <a:pt x="24701" y="15355"/>
                    <a:pt x="24701" y="12684"/>
                  </a:cubicBezTo>
                  <a:cubicBezTo>
                    <a:pt x="24701" y="10014"/>
                    <a:pt x="23365" y="6676"/>
                    <a:pt x="22030" y="4673"/>
                  </a:cubicBezTo>
                  <a:lnTo>
                    <a:pt x="42058" y="4673"/>
                  </a:lnTo>
                  <a:cubicBezTo>
                    <a:pt x="46063" y="4673"/>
                    <a:pt x="50069" y="8011"/>
                    <a:pt x="50069" y="12684"/>
                  </a:cubicBezTo>
                  <a:close/>
                  <a:moveTo>
                    <a:pt x="12684" y="4673"/>
                  </a:moveTo>
                  <a:cubicBezTo>
                    <a:pt x="17357" y="4673"/>
                    <a:pt x="20695" y="8011"/>
                    <a:pt x="20695" y="12684"/>
                  </a:cubicBezTo>
                  <a:cubicBezTo>
                    <a:pt x="20695" y="17357"/>
                    <a:pt x="17357" y="20695"/>
                    <a:pt x="12684" y="20695"/>
                  </a:cubicBezTo>
                  <a:cubicBezTo>
                    <a:pt x="8011" y="20695"/>
                    <a:pt x="4673" y="17357"/>
                    <a:pt x="4673" y="12684"/>
                  </a:cubicBezTo>
                  <a:cubicBezTo>
                    <a:pt x="4005" y="8011"/>
                    <a:pt x="8011" y="4673"/>
                    <a:pt x="12684" y="4673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B25E5D3C-28C4-466E-E233-9C13D66B2FA0}"/>
                </a:ext>
              </a:extLst>
            </p:cNvPr>
            <p:cNvSpPr/>
            <p:nvPr/>
          </p:nvSpPr>
          <p:spPr>
            <a:xfrm>
              <a:off x="3885308" y="3614498"/>
              <a:ext cx="24033" cy="74102"/>
            </a:xfrm>
            <a:custGeom>
              <a:avLst/>
              <a:gdLst>
                <a:gd name="connsiteX0" fmla="*/ 16022 w 24033"/>
                <a:gd name="connsiteY0" fmla="*/ 20028 h 74102"/>
                <a:gd name="connsiteX1" fmla="*/ 14019 w 24033"/>
                <a:gd name="connsiteY1" fmla="*/ 20028 h 74102"/>
                <a:gd name="connsiteX2" fmla="*/ 14019 w 24033"/>
                <a:gd name="connsiteY2" fmla="*/ 2003 h 74102"/>
                <a:gd name="connsiteX3" fmla="*/ 12017 w 24033"/>
                <a:gd name="connsiteY3" fmla="*/ 0 h 74102"/>
                <a:gd name="connsiteX4" fmla="*/ 10014 w 24033"/>
                <a:gd name="connsiteY4" fmla="*/ 2003 h 74102"/>
                <a:gd name="connsiteX5" fmla="*/ 10014 w 24033"/>
                <a:gd name="connsiteY5" fmla="*/ 20028 h 74102"/>
                <a:gd name="connsiteX6" fmla="*/ 8011 w 24033"/>
                <a:gd name="connsiteY6" fmla="*/ 20028 h 74102"/>
                <a:gd name="connsiteX7" fmla="*/ 0 w 24033"/>
                <a:gd name="connsiteY7" fmla="*/ 28038 h 74102"/>
                <a:gd name="connsiteX8" fmla="*/ 8011 w 24033"/>
                <a:gd name="connsiteY8" fmla="*/ 36050 h 74102"/>
                <a:gd name="connsiteX9" fmla="*/ 10014 w 24033"/>
                <a:gd name="connsiteY9" fmla="*/ 36050 h 74102"/>
                <a:gd name="connsiteX10" fmla="*/ 10014 w 24033"/>
                <a:gd name="connsiteY10" fmla="*/ 72099 h 74102"/>
                <a:gd name="connsiteX11" fmla="*/ 12017 w 24033"/>
                <a:gd name="connsiteY11" fmla="*/ 74102 h 74102"/>
                <a:gd name="connsiteX12" fmla="*/ 14019 w 24033"/>
                <a:gd name="connsiteY12" fmla="*/ 72099 h 74102"/>
                <a:gd name="connsiteX13" fmla="*/ 14019 w 24033"/>
                <a:gd name="connsiteY13" fmla="*/ 36050 h 74102"/>
                <a:gd name="connsiteX14" fmla="*/ 16022 w 24033"/>
                <a:gd name="connsiteY14" fmla="*/ 36050 h 74102"/>
                <a:gd name="connsiteX15" fmla="*/ 24033 w 24033"/>
                <a:gd name="connsiteY15" fmla="*/ 28038 h 74102"/>
                <a:gd name="connsiteX16" fmla="*/ 16022 w 24033"/>
                <a:gd name="connsiteY16" fmla="*/ 20028 h 74102"/>
                <a:gd name="connsiteX17" fmla="*/ 16022 w 24033"/>
                <a:gd name="connsiteY17" fmla="*/ 31377 h 74102"/>
                <a:gd name="connsiteX18" fmla="*/ 7343 w 24033"/>
                <a:gd name="connsiteY18" fmla="*/ 31377 h 74102"/>
                <a:gd name="connsiteX19" fmla="*/ 4006 w 24033"/>
                <a:gd name="connsiteY19" fmla="*/ 28038 h 74102"/>
                <a:gd name="connsiteX20" fmla="*/ 7343 w 24033"/>
                <a:gd name="connsiteY20" fmla="*/ 24701 h 74102"/>
                <a:gd name="connsiteX21" fmla="*/ 16022 w 24033"/>
                <a:gd name="connsiteY21" fmla="*/ 24701 h 74102"/>
                <a:gd name="connsiteX22" fmla="*/ 19360 w 24033"/>
                <a:gd name="connsiteY22" fmla="*/ 28038 h 74102"/>
                <a:gd name="connsiteX23" fmla="*/ 16022 w 24033"/>
                <a:gd name="connsiteY23" fmla="*/ 31377 h 7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33" h="74102">
                  <a:moveTo>
                    <a:pt x="16022" y="20028"/>
                  </a:moveTo>
                  <a:lnTo>
                    <a:pt x="14019" y="20028"/>
                  </a:lnTo>
                  <a:lnTo>
                    <a:pt x="14019" y="2003"/>
                  </a:lnTo>
                  <a:cubicBezTo>
                    <a:pt x="14019" y="667"/>
                    <a:pt x="13352" y="0"/>
                    <a:pt x="12017" y="0"/>
                  </a:cubicBezTo>
                  <a:cubicBezTo>
                    <a:pt x="10681" y="0"/>
                    <a:pt x="10014" y="667"/>
                    <a:pt x="10014" y="2003"/>
                  </a:cubicBezTo>
                  <a:lnTo>
                    <a:pt x="10014" y="20028"/>
                  </a:lnTo>
                  <a:lnTo>
                    <a:pt x="8011" y="20028"/>
                  </a:lnTo>
                  <a:cubicBezTo>
                    <a:pt x="4006" y="20028"/>
                    <a:pt x="0" y="23365"/>
                    <a:pt x="0" y="28038"/>
                  </a:cubicBezTo>
                  <a:cubicBezTo>
                    <a:pt x="0" y="32044"/>
                    <a:pt x="3338" y="36050"/>
                    <a:pt x="8011" y="36050"/>
                  </a:cubicBezTo>
                  <a:lnTo>
                    <a:pt x="10014" y="36050"/>
                  </a:lnTo>
                  <a:lnTo>
                    <a:pt x="10014" y="72099"/>
                  </a:lnTo>
                  <a:cubicBezTo>
                    <a:pt x="10014" y="73434"/>
                    <a:pt x="11349" y="74102"/>
                    <a:pt x="12017" y="74102"/>
                  </a:cubicBezTo>
                  <a:cubicBezTo>
                    <a:pt x="13352" y="74102"/>
                    <a:pt x="14019" y="72767"/>
                    <a:pt x="14019" y="72099"/>
                  </a:cubicBezTo>
                  <a:lnTo>
                    <a:pt x="14019" y="36050"/>
                  </a:lnTo>
                  <a:lnTo>
                    <a:pt x="16022" y="36050"/>
                  </a:lnTo>
                  <a:cubicBezTo>
                    <a:pt x="20028" y="36050"/>
                    <a:pt x="24033" y="32712"/>
                    <a:pt x="24033" y="28038"/>
                  </a:cubicBezTo>
                  <a:cubicBezTo>
                    <a:pt x="24033" y="23365"/>
                    <a:pt x="20695" y="20028"/>
                    <a:pt x="16022" y="20028"/>
                  </a:cubicBezTo>
                  <a:close/>
                  <a:moveTo>
                    <a:pt x="16022" y="31377"/>
                  </a:moveTo>
                  <a:lnTo>
                    <a:pt x="7343" y="31377"/>
                  </a:lnTo>
                  <a:cubicBezTo>
                    <a:pt x="5341" y="31377"/>
                    <a:pt x="4006" y="30041"/>
                    <a:pt x="4006" y="28038"/>
                  </a:cubicBezTo>
                  <a:cubicBezTo>
                    <a:pt x="4006" y="26036"/>
                    <a:pt x="5341" y="24701"/>
                    <a:pt x="7343" y="24701"/>
                  </a:cubicBezTo>
                  <a:lnTo>
                    <a:pt x="16022" y="24701"/>
                  </a:lnTo>
                  <a:cubicBezTo>
                    <a:pt x="18025" y="24701"/>
                    <a:pt x="19360" y="26036"/>
                    <a:pt x="19360" y="28038"/>
                  </a:cubicBezTo>
                  <a:cubicBezTo>
                    <a:pt x="19360" y="29374"/>
                    <a:pt x="18025" y="31377"/>
                    <a:pt x="16022" y="3137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1BF6DA1E-BAEE-FD3F-5071-A85BA50833CB}"/>
                </a:ext>
              </a:extLst>
            </p:cNvPr>
            <p:cNvSpPr/>
            <p:nvPr/>
          </p:nvSpPr>
          <p:spPr>
            <a:xfrm>
              <a:off x="3858605" y="3614498"/>
              <a:ext cx="24033" cy="74102"/>
            </a:xfrm>
            <a:custGeom>
              <a:avLst/>
              <a:gdLst>
                <a:gd name="connsiteX0" fmla="*/ 8011 w 24033"/>
                <a:gd name="connsiteY0" fmla="*/ 62085 h 74102"/>
                <a:gd name="connsiteX1" fmla="*/ 10014 w 24033"/>
                <a:gd name="connsiteY1" fmla="*/ 62085 h 74102"/>
                <a:gd name="connsiteX2" fmla="*/ 10014 w 24033"/>
                <a:gd name="connsiteY2" fmla="*/ 72099 h 74102"/>
                <a:gd name="connsiteX3" fmla="*/ 12017 w 24033"/>
                <a:gd name="connsiteY3" fmla="*/ 74102 h 74102"/>
                <a:gd name="connsiteX4" fmla="*/ 14019 w 24033"/>
                <a:gd name="connsiteY4" fmla="*/ 72099 h 74102"/>
                <a:gd name="connsiteX5" fmla="*/ 14019 w 24033"/>
                <a:gd name="connsiteY5" fmla="*/ 62085 h 74102"/>
                <a:gd name="connsiteX6" fmla="*/ 16022 w 24033"/>
                <a:gd name="connsiteY6" fmla="*/ 62085 h 74102"/>
                <a:gd name="connsiteX7" fmla="*/ 24033 w 24033"/>
                <a:gd name="connsiteY7" fmla="*/ 54742 h 74102"/>
                <a:gd name="connsiteX8" fmla="*/ 16022 w 24033"/>
                <a:gd name="connsiteY8" fmla="*/ 46731 h 74102"/>
                <a:gd name="connsiteX9" fmla="*/ 14019 w 24033"/>
                <a:gd name="connsiteY9" fmla="*/ 46731 h 74102"/>
                <a:gd name="connsiteX10" fmla="*/ 14019 w 24033"/>
                <a:gd name="connsiteY10" fmla="*/ 2003 h 74102"/>
                <a:gd name="connsiteX11" fmla="*/ 12017 w 24033"/>
                <a:gd name="connsiteY11" fmla="*/ 0 h 74102"/>
                <a:gd name="connsiteX12" fmla="*/ 10014 w 24033"/>
                <a:gd name="connsiteY12" fmla="*/ 2003 h 74102"/>
                <a:gd name="connsiteX13" fmla="*/ 10014 w 24033"/>
                <a:gd name="connsiteY13" fmla="*/ 46731 h 74102"/>
                <a:gd name="connsiteX14" fmla="*/ 8011 w 24033"/>
                <a:gd name="connsiteY14" fmla="*/ 46731 h 74102"/>
                <a:gd name="connsiteX15" fmla="*/ 0 w 24033"/>
                <a:gd name="connsiteY15" fmla="*/ 54742 h 74102"/>
                <a:gd name="connsiteX16" fmla="*/ 8011 w 24033"/>
                <a:gd name="connsiteY16" fmla="*/ 62085 h 74102"/>
                <a:gd name="connsiteX17" fmla="*/ 8011 w 24033"/>
                <a:gd name="connsiteY17" fmla="*/ 50736 h 74102"/>
                <a:gd name="connsiteX18" fmla="*/ 16690 w 24033"/>
                <a:gd name="connsiteY18" fmla="*/ 50736 h 74102"/>
                <a:gd name="connsiteX19" fmla="*/ 20028 w 24033"/>
                <a:gd name="connsiteY19" fmla="*/ 54074 h 74102"/>
                <a:gd name="connsiteX20" fmla="*/ 16690 w 24033"/>
                <a:gd name="connsiteY20" fmla="*/ 57412 h 74102"/>
                <a:gd name="connsiteX21" fmla="*/ 8011 w 24033"/>
                <a:gd name="connsiteY21" fmla="*/ 57412 h 74102"/>
                <a:gd name="connsiteX22" fmla="*/ 4673 w 24033"/>
                <a:gd name="connsiteY22" fmla="*/ 54074 h 74102"/>
                <a:gd name="connsiteX23" fmla="*/ 8011 w 24033"/>
                <a:gd name="connsiteY23" fmla="*/ 50736 h 7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33" h="74102">
                  <a:moveTo>
                    <a:pt x="8011" y="62085"/>
                  </a:moveTo>
                  <a:lnTo>
                    <a:pt x="10014" y="62085"/>
                  </a:lnTo>
                  <a:lnTo>
                    <a:pt x="10014" y="72099"/>
                  </a:lnTo>
                  <a:cubicBezTo>
                    <a:pt x="10014" y="73434"/>
                    <a:pt x="10681" y="74102"/>
                    <a:pt x="12017" y="74102"/>
                  </a:cubicBezTo>
                  <a:cubicBezTo>
                    <a:pt x="13352" y="74102"/>
                    <a:pt x="14019" y="72767"/>
                    <a:pt x="14019" y="72099"/>
                  </a:cubicBezTo>
                  <a:lnTo>
                    <a:pt x="14019" y="62085"/>
                  </a:lnTo>
                  <a:lnTo>
                    <a:pt x="16022" y="62085"/>
                  </a:lnTo>
                  <a:cubicBezTo>
                    <a:pt x="20028" y="62085"/>
                    <a:pt x="24033" y="58748"/>
                    <a:pt x="24033" y="54742"/>
                  </a:cubicBezTo>
                  <a:cubicBezTo>
                    <a:pt x="24033" y="50736"/>
                    <a:pt x="20695" y="46731"/>
                    <a:pt x="16022" y="46731"/>
                  </a:cubicBezTo>
                  <a:lnTo>
                    <a:pt x="14019" y="46731"/>
                  </a:lnTo>
                  <a:lnTo>
                    <a:pt x="14019" y="2003"/>
                  </a:lnTo>
                  <a:cubicBezTo>
                    <a:pt x="14019" y="667"/>
                    <a:pt x="12684" y="0"/>
                    <a:pt x="12017" y="0"/>
                  </a:cubicBezTo>
                  <a:cubicBezTo>
                    <a:pt x="10681" y="0"/>
                    <a:pt x="10014" y="667"/>
                    <a:pt x="10014" y="2003"/>
                  </a:cubicBezTo>
                  <a:lnTo>
                    <a:pt x="10014" y="46731"/>
                  </a:lnTo>
                  <a:lnTo>
                    <a:pt x="8011" y="46731"/>
                  </a:lnTo>
                  <a:cubicBezTo>
                    <a:pt x="4006" y="46731"/>
                    <a:pt x="0" y="50069"/>
                    <a:pt x="0" y="54742"/>
                  </a:cubicBezTo>
                  <a:cubicBezTo>
                    <a:pt x="0" y="59415"/>
                    <a:pt x="3338" y="62085"/>
                    <a:pt x="8011" y="62085"/>
                  </a:cubicBezTo>
                  <a:close/>
                  <a:moveTo>
                    <a:pt x="8011" y="50736"/>
                  </a:moveTo>
                  <a:lnTo>
                    <a:pt x="16690" y="50736"/>
                  </a:lnTo>
                  <a:cubicBezTo>
                    <a:pt x="18693" y="50736"/>
                    <a:pt x="20028" y="52072"/>
                    <a:pt x="20028" y="54074"/>
                  </a:cubicBezTo>
                  <a:cubicBezTo>
                    <a:pt x="20028" y="56077"/>
                    <a:pt x="18693" y="57412"/>
                    <a:pt x="16690" y="57412"/>
                  </a:cubicBezTo>
                  <a:lnTo>
                    <a:pt x="8011" y="57412"/>
                  </a:lnTo>
                  <a:cubicBezTo>
                    <a:pt x="6008" y="57412"/>
                    <a:pt x="4673" y="56077"/>
                    <a:pt x="4673" y="54074"/>
                  </a:cubicBezTo>
                  <a:cubicBezTo>
                    <a:pt x="4673" y="52739"/>
                    <a:pt x="6008" y="50736"/>
                    <a:pt x="8011" y="50736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0A9E83-F849-1C2F-B5F4-FA91C5DB48C1}"/>
                </a:ext>
              </a:extLst>
            </p:cNvPr>
            <p:cNvSpPr/>
            <p:nvPr/>
          </p:nvSpPr>
          <p:spPr>
            <a:xfrm>
              <a:off x="3832569" y="3614498"/>
              <a:ext cx="24032" cy="73434"/>
            </a:xfrm>
            <a:custGeom>
              <a:avLst/>
              <a:gdLst>
                <a:gd name="connsiteX0" fmla="*/ 10014 w 24032"/>
                <a:gd name="connsiteY0" fmla="*/ 71432 h 73434"/>
                <a:gd name="connsiteX1" fmla="*/ 12016 w 24032"/>
                <a:gd name="connsiteY1" fmla="*/ 73434 h 73434"/>
                <a:gd name="connsiteX2" fmla="*/ 14019 w 24032"/>
                <a:gd name="connsiteY2" fmla="*/ 71432 h 73434"/>
                <a:gd name="connsiteX3" fmla="*/ 14019 w 24032"/>
                <a:gd name="connsiteY3" fmla="*/ 22698 h 73434"/>
                <a:gd name="connsiteX4" fmla="*/ 16022 w 24032"/>
                <a:gd name="connsiteY4" fmla="*/ 22698 h 73434"/>
                <a:gd name="connsiteX5" fmla="*/ 24033 w 24032"/>
                <a:gd name="connsiteY5" fmla="*/ 14687 h 73434"/>
                <a:gd name="connsiteX6" fmla="*/ 16022 w 24032"/>
                <a:gd name="connsiteY6" fmla="*/ 6676 h 73434"/>
                <a:gd name="connsiteX7" fmla="*/ 14019 w 24032"/>
                <a:gd name="connsiteY7" fmla="*/ 6676 h 73434"/>
                <a:gd name="connsiteX8" fmla="*/ 14019 w 24032"/>
                <a:gd name="connsiteY8" fmla="*/ 2003 h 73434"/>
                <a:gd name="connsiteX9" fmla="*/ 12016 w 24032"/>
                <a:gd name="connsiteY9" fmla="*/ 0 h 73434"/>
                <a:gd name="connsiteX10" fmla="*/ 10014 w 24032"/>
                <a:gd name="connsiteY10" fmla="*/ 2003 h 73434"/>
                <a:gd name="connsiteX11" fmla="*/ 10014 w 24032"/>
                <a:gd name="connsiteY11" fmla="*/ 6676 h 73434"/>
                <a:gd name="connsiteX12" fmla="*/ 8011 w 24032"/>
                <a:gd name="connsiteY12" fmla="*/ 6676 h 73434"/>
                <a:gd name="connsiteX13" fmla="*/ 0 w 24032"/>
                <a:gd name="connsiteY13" fmla="*/ 14687 h 73434"/>
                <a:gd name="connsiteX14" fmla="*/ 8011 w 24032"/>
                <a:gd name="connsiteY14" fmla="*/ 22698 h 73434"/>
                <a:gd name="connsiteX15" fmla="*/ 10014 w 24032"/>
                <a:gd name="connsiteY15" fmla="*/ 22698 h 73434"/>
                <a:gd name="connsiteX16" fmla="*/ 10014 w 24032"/>
                <a:gd name="connsiteY16" fmla="*/ 71432 h 73434"/>
                <a:gd name="connsiteX17" fmla="*/ 4005 w 24032"/>
                <a:gd name="connsiteY17" fmla="*/ 14687 h 73434"/>
                <a:gd name="connsiteX18" fmla="*/ 7343 w 24032"/>
                <a:gd name="connsiteY18" fmla="*/ 11349 h 73434"/>
                <a:gd name="connsiteX19" fmla="*/ 16022 w 24032"/>
                <a:gd name="connsiteY19" fmla="*/ 11349 h 73434"/>
                <a:gd name="connsiteX20" fmla="*/ 19360 w 24032"/>
                <a:gd name="connsiteY20" fmla="*/ 14687 h 73434"/>
                <a:gd name="connsiteX21" fmla="*/ 16022 w 24032"/>
                <a:gd name="connsiteY21" fmla="*/ 18025 h 73434"/>
                <a:gd name="connsiteX22" fmla="*/ 7343 w 24032"/>
                <a:gd name="connsiteY22" fmla="*/ 18025 h 73434"/>
                <a:gd name="connsiteX23" fmla="*/ 4005 w 24032"/>
                <a:gd name="connsiteY23" fmla="*/ 14687 h 7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32" h="73434">
                  <a:moveTo>
                    <a:pt x="10014" y="71432"/>
                  </a:moveTo>
                  <a:cubicBezTo>
                    <a:pt x="10014" y="72767"/>
                    <a:pt x="10681" y="73434"/>
                    <a:pt x="12016" y="73434"/>
                  </a:cubicBezTo>
                  <a:cubicBezTo>
                    <a:pt x="13352" y="73434"/>
                    <a:pt x="14019" y="72099"/>
                    <a:pt x="14019" y="71432"/>
                  </a:cubicBezTo>
                  <a:lnTo>
                    <a:pt x="14019" y="22698"/>
                  </a:lnTo>
                  <a:lnTo>
                    <a:pt x="16022" y="22698"/>
                  </a:lnTo>
                  <a:cubicBezTo>
                    <a:pt x="20027" y="22698"/>
                    <a:pt x="24033" y="19360"/>
                    <a:pt x="24033" y="14687"/>
                  </a:cubicBezTo>
                  <a:cubicBezTo>
                    <a:pt x="24033" y="10014"/>
                    <a:pt x="20695" y="6676"/>
                    <a:pt x="16022" y="6676"/>
                  </a:cubicBezTo>
                  <a:lnTo>
                    <a:pt x="14019" y="6676"/>
                  </a:lnTo>
                  <a:lnTo>
                    <a:pt x="14019" y="2003"/>
                  </a:lnTo>
                  <a:cubicBezTo>
                    <a:pt x="14019" y="667"/>
                    <a:pt x="13352" y="0"/>
                    <a:pt x="12016" y="0"/>
                  </a:cubicBezTo>
                  <a:cubicBezTo>
                    <a:pt x="10681" y="0"/>
                    <a:pt x="10014" y="667"/>
                    <a:pt x="10014" y="2003"/>
                  </a:cubicBezTo>
                  <a:lnTo>
                    <a:pt x="10014" y="6676"/>
                  </a:lnTo>
                  <a:lnTo>
                    <a:pt x="8011" y="6676"/>
                  </a:lnTo>
                  <a:cubicBezTo>
                    <a:pt x="4005" y="6676"/>
                    <a:pt x="0" y="10014"/>
                    <a:pt x="0" y="14687"/>
                  </a:cubicBezTo>
                  <a:cubicBezTo>
                    <a:pt x="0" y="19360"/>
                    <a:pt x="3338" y="22698"/>
                    <a:pt x="8011" y="22698"/>
                  </a:cubicBezTo>
                  <a:lnTo>
                    <a:pt x="10014" y="22698"/>
                  </a:lnTo>
                  <a:lnTo>
                    <a:pt x="10014" y="71432"/>
                  </a:lnTo>
                  <a:close/>
                  <a:moveTo>
                    <a:pt x="4005" y="14687"/>
                  </a:moveTo>
                  <a:cubicBezTo>
                    <a:pt x="4005" y="12684"/>
                    <a:pt x="5341" y="11349"/>
                    <a:pt x="7343" y="11349"/>
                  </a:cubicBezTo>
                  <a:lnTo>
                    <a:pt x="16022" y="11349"/>
                  </a:lnTo>
                  <a:cubicBezTo>
                    <a:pt x="18025" y="11349"/>
                    <a:pt x="19360" y="12684"/>
                    <a:pt x="19360" y="14687"/>
                  </a:cubicBezTo>
                  <a:cubicBezTo>
                    <a:pt x="19360" y="16690"/>
                    <a:pt x="18025" y="18025"/>
                    <a:pt x="16022" y="18025"/>
                  </a:cubicBezTo>
                  <a:lnTo>
                    <a:pt x="7343" y="18025"/>
                  </a:lnTo>
                  <a:cubicBezTo>
                    <a:pt x="6008" y="18025"/>
                    <a:pt x="4005" y="16690"/>
                    <a:pt x="4005" y="14687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B4B8211F-8D19-B2B4-8599-B8C750991BA9}"/>
                </a:ext>
              </a:extLst>
            </p:cNvPr>
            <p:cNvSpPr/>
            <p:nvPr/>
          </p:nvSpPr>
          <p:spPr>
            <a:xfrm>
              <a:off x="3887311" y="3695944"/>
              <a:ext cx="12684" cy="24700"/>
            </a:xfrm>
            <a:custGeom>
              <a:avLst/>
              <a:gdLst>
                <a:gd name="connsiteX0" fmla="*/ 10014 w 12684"/>
                <a:gd name="connsiteY0" fmla="*/ 0 h 24700"/>
                <a:gd name="connsiteX1" fmla="*/ 8011 w 12684"/>
                <a:gd name="connsiteY1" fmla="*/ 2003 h 24700"/>
                <a:gd name="connsiteX2" fmla="*/ 8011 w 12684"/>
                <a:gd name="connsiteY2" fmla="*/ 20695 h 24700"/>
                <a:gd name="connsiteX3" fmla="*/ 2003 w 12684"/>
                <a:gd name="connsiteY3" fmla="*/ 20695 h 24700"/>
                <a:gd name="connsiteX4" fmla="*/ 0 w 12684"/>
                <a:gd name="connsiteY4" fmla="*/ 22698 h 24700"/>
                <a:gd name="connsiteX5" fmla="*/ 2003 w 12684"/>
                <a:gd name="connsiteY5" fmla="*/ 24701 h 24700"/>
                <a:gd name="connsiteX6" fmla="*/ 10681 w 12684"/>
                <a:gd name="connsiteY6" fmla="*/ 24701 h 24700"/>
                <a:gd name="connsiteX7" fmla="*/ 12684 w 12684"/>
                <a:gd name="connsiteY7" fmla="*/ 22698 h 24700"/>
                <a:gd name="connsiteX8" fmla="*/ 12684 w 12684"/>
                <a:gd name="connsiteY8" fmla="*/ 2003 h 24700"/>
                <a:gd name="connsiteX9" fmla="*/ 10014 w 12684"/>
                <a:gd name="connsiteY9" fmla="*/ 0 h 2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84" h="24700">
                  <a:moveTo>
                    <a:pt x="10014" y="0"/>
                  </a:moveTo>
                  <a:cubicBezTo>
                    <a:pt x="8679" y="0"/>
                    <a:pt x="8011" y="667"/>
                    <a:pt x="8011" y="2003"/>
                  </a:cubicBezTo>
                  <a:lnTo>
                    <a:pt x="8011" y="20695"/>
                  </a:lnTo>
                  <a:lnTo>
                    <a:pt x="2003" y="20695"/>
                  </a:lnTo>
                  <a:cubicBezTo>
                    <a:pt x="668" y="20695"/>
                    <a:pt x="0" y="21363"/>
                    <a:pt x="0" y="22698"/>
                  </a:cubicBezTo>
                  <a:cubicBezTo>
                    <a:pt x="0" y="24033"/>
                    <a:pt x="668" y="24701"/>
                    <a:pt x="2003" y="24701"/>
                  </a:cubicBezTo>
                  <a:lnTo>
                    <a:pt x="10681" y="24701"/>
                  </a:lnTo>
                  <a:cubicBezTo>
                    <a:pt x="12017" y="24701"/>
                    <a:pt x="12684" y="24033"/>
                    <a:pt x="12684" y="22698"/>
                  </a:cubicBezTo>
                  <a:lnTo>
                    <a:pt x="12684" y="2003"/>
                  </a:lnTo>
                  <a:cubicBezTo>
                    <a:pt x="12017" y="667"/>
                    <a:pt x="11349" y="0"/>
                    <a:pt x="10014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7D96DE78-1024-3905-4C50-D1389D7BF601}"/>
                </a:ext>
              </a:extLst>
            </p:cNvPr>
            <p:cNvSpPr/>
            <p:nvPr/>
          </p:nvSpPr>
          <p:spPr>
            <a:xfrm>
              <a:off x="3842583" y="3695944"/>
              <a:ext cx="30041" cy="10013"/>
            </a:xfrm>
            <a:custGeom>
              <a:avLst/>
              <a:gdLst>
                <a:gd name="connsiteX0" fmla="*/ 28038 w 30041"/>
                <a:gd name="connsiteY0" fmla="*/ 0 h 10013"/>
                <a:gd name="connsiteX1" fmla="*/ 26036 w 30041"/>
                <a:gd name="connsiteY1" fmla="*/ 2003 h 10013"/>
                <a:gd name="connsiteX2" fmla="*/ 26036 w 30041"/>
                <a:gd name="connsiteY2" fmla="*/ 6008 h 10013"/>
                <a:gd name="connsiteX3" fmla="*/ 2003 w 30041"/>
                <a:gd name="connsiteY3" fmla="*/ 6008 h 10013"/>
                <a:gd name="connsiteX4" fmla="*/ 0 w 30041"/>
                <a:gd name="connsiteY4" fmla="*/ 8011 h 10013"/>
                <a:gd name="connsiteX5" fmla="*/ 2003 w 30041"/>
                <a:gd name="connsiteY5" fmla="*/ 10014 h 10013"/>
                <a:gd name="connsiteX6" fmla="*/ 28038 w 30041"/>
                <a:gd name="connsiteY6" fmla="*/ 10014 h 10013"/>
                <a:gd name="connsiteX7" fmla="*/ 30041 w 30041"/>
                <a:gd name="connsiteY7" fmla="*/ 8011 h 10013"/>
                <a:gd name="connsiteX8" fmla="*/ 30041 w 30041"/>
                <a:gd name="connsiteY8" fmla="*/ 1335 h 10013"/>
                <a:gd name="connsiteX9" fmla="*/ 28038 w 30041"/>
                <a:gd name="connsiteY9" fmla="*/ 0 h 1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41" h="10013">
                  <a:moveTo>
                    <a:pt x="28038" y="0"/>
                  </a:moveTo>
                  <a:cubicBezTo>
                    <a:pt x="26703" y="0"/>
                    <a:pt x="26036" y="667"/>
                    <a:pt x="26036" y="2003"/>
                  </a:cubicBezTo>
                  <a:lnTo>
                    <a:pt x="26036" y="6008"/>
                  </a:lnTo>
                  <a:lnTo>
                    <a:pt x="2003" y="6008"/>
                  </a:lnTo>
                  <a:cubicBezTo>
                    <a:pt x="667" y="6008"/>
                    <a:pt x="0" y="6676"/>
                    <a:pt x="0" y="8011"/>
                  </a:cubicBezTo>
                  <a:cubicBezTo>
                    <a:pt x="0" y="9346"/>
                    <a:pt x="667" y="10014"/>
                    <a:pt x="2003" y="10014"/>
                  </a:cubicBezTo>
                  <a:lnTo>
                    <a:pt x="28038" y="10014"/>
                  </a:lnTo>
                  <a:cubicBezTo>
                    <a:pt x="29374" y="10014"/>
                    <a:pt x="30041" y="9346"/>
                    <a:pt x="30041" y="8011"/>
                  </a:cubicBezTo>
                  <a:lnTo>
                    <a:pt x="30041" y="1335"/>
                  </a:lnTo>
                  <a:cubicBezTo>
                    <a:pt x="30041" y="667"/>
                    <a:pt x="29374" y="0"/>
                    <a:pt x="28038" y="0"/>
                  </a:cubicBezTo>
                  <a:close/>
                </a:path>
              </a:pathLst>
            </a:custGeom>
            <a:grpFill/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</p:grpSp>
      <p:sp>
        <p:nvSpPr>
          <p:cNvPr id="501" name="자유형: 도형 500">
            <a:extLst>
              <a:ext uri="{FF2B5EF4-FFF2-40B4-BE49-F238E27FC236}">
                <a16:creationId xmlns:a16="http://schemas.microsoft.com/office/drawing/2014/main" id="{86F7A4F9-A7AD-0410-8479-8C9D4327A0F3}"/>
              </a:ext>
            </a:extLst>
          </p:cNvPr>
          <p:cNvSpPr/>
          <p:nvPr/>
        </p:nvSpPr>
        <p:spPr>
          <a:xfrm>
            <a:off x="6758576" y="1358567"/>
            <a:ext cx="704044" cy="880809"/>
          </a:xfrm>
          <a:custGeom>
            <a:avLst/>
            <a:gdLst>
              <a:gd name="connsiteX0" fmla="*/ 114491 w 117161"/>
              <a:gd name="connsiteY0" fmla="*/ 133851 h 144532"/>
              <a:gd name="connsiteX1" fmla="*/ 80444 w 117161"/>
              <a:gd name="connsiteY1" fmla="*/ 133851 h 144532"/>
              <a:gd name="connsiteX2" fmla="*/ 71766 w 117161"/>
              <a:gd name="connsiteY2" fmla="*/ 127175 h 144532"/>
              <a:gd name="connsiteX3" fmla="*/ 60416 w 117161"/>
              <a:gd name="connsiteY3" fmla="*/ 127175 h 144532"/>
              <a:gd name="connsiteX4" fmla="*/ 60416 w 117161"/>
              <a:gd name="connsiteY4" fmla="*/ 115826 h 144532"/>
              <a:gd name="connsiteX5" fmla="*/ 99136 w 117161"/>
              <a:gd name="connsiteY5" fmla="*/ 99137 h 144532"/>
              <a:gd name="connsiteX6" fmla="*/ 99136 w 117161"/>
              <a:gd name="connsiteY6" fmla="*/ 17023 h 144532"/>
              <a:gd name="connsiteX7" fmla="*/ 17024 w 117161"/>
              <a:gd name="connsiteY7" fmla="*/ 17023 h 144532"/>
              <a:gd name="connsiteX8" fmla="*/ 17024 w 117161"/>
              <a:gd name="connsiteY8" fmla="*/ 99137 h 144532"/>
              <a:gd name="connsiteX9" fmla="*/ 55743 w 117161"/>
              <a:gd name="connsiteY9" fmla="*/ 115826 h 144532"/>
              <a:gd name="connsiteX10" fmla="*/ 55743 w 117161"/>
              <a:gd name="connsiteY10" fmla="*/ 127175 h 144532"/>
              <a:gd name="connsiteX11" fmla="*/ 45730 w 117161"/>
              <a:gd name="connsiteY11" fmla="*/ 127175 h 144532"/>
              <a:gd name="connsiteX12" fmla="*/ 37051 w 117161"/>
              <a:gd name="connsiteY12" fmla="*/ 133851 h 144532"/>
              <a:gd name="connsiteX13" fmla="*/ 3004 w 117161"/>
              <a:gd name="connsiteY13" fmla="*/ 133851 h 144532"/>
              <a:gd name="connsiteX14" fmla="*/ 1001 w 117161"/>
              <a:gd name="connsiteY14" fmla="*/ 135853 h 144532"/>
              <a:gd name="connsiteX15" fmla="*/ 3004 w 117161"/>
              <a:gd name="connsiteY15" fmla="*/ 137856 h 144532"/>
              <a:gd name="connsiteX16" fmla="*/ 37051 w 117161"/>
              <a:gd name="connsiteY16" fmla="*/ 137856 h 144532"/>
              <a:gd name="connsiteX17" fmla="*/ 45730 w 117161"/>
              <a:gd name="connsiteY17" fmla="*/ 144532 h 144532"/>
              <a:gd name="connsiteX18" fmla="*/ 72433 w 117161"/>
              <a:gd name="connsiteY18" fmla="*/ 144532 h 144532"/>
              <a:gd name="connsiteX19" fmla="*/ 81112 w 117161"/>
              <a:gd name="connsiteY19" fmla="*/ 137856 h 144532"/>
              <a:gd name="connsiteX20" fmla="*/ 115158 w 117161"/>
              <a:gd name="connsiteY20" fmla="*/ 137856 h 144532"/>
              <a:gd name="connsiteX21" fmla="*/ 117161 w 117161"/>
              <a:gd name="connsiteY21" fmla="*/ 135853 h 144532"/>
              <a:gd name="connsiteX22" fmla="*/ 114491 w 117161"/>
              <a:gd name="connsiteY22" fmla="*/ 133851 h 144532"/>
              <a:gd name="connsiteX23" fmla="*/ 98469 w 117161"/>
              <a:gd name="connsiteY23" fmla="*/ 94463 h 144532"/>
              <a:gd name="connsiteX24" fmla="*/ 87120 w 117161"/>
              <a:gd name="connsiteY24" fmla="*/ 86452 h 144532"/>
              <a:gd name="connsiteX25" fmla="*/ 93128 w 117161"/>
              <a:gd name="connsiteY25" fmla="*/ 60416 h 144532"/>
              <a:gd name="connsiteX26" fmla="*/ 112488 w 117161"/>
              <a:gd name="connsiteY26" fmla="*/ 60416 h 144532"/>
              <a:gd name="connsiteX27" fmla="*/ 98469 w 117161"/>
              <a:gd name="connsiteY27" fmla="*/ 94463 h 144532"/>
              <a:gd name="connsiteX28" fmla="*/ 81112 w 117161"/>
              <a:gd name="connsiteY28" fmla="*/ 88455 h 144532"/>
              <a:gd name="connsiteX29" fmla="*/ 61084 w 117161"/>
              <a:gd name="connsiteY29" fmla="*/ 109818 h 144532"/>
              <a:gd name="connsiteX30" fmla="*/ 61084 w 117161"/>
              <a:gd name="connsiteY30" fmla="*/ 83782 h 144532"/>
              <a:gd name="connsiteX31" fmla="*/ 81112 w 117161"/>
              <a:gd name="connsiteY31" fmla="*/ 88455 h 144532"/>
              <a:gd name="connsiteX32" fmla="*/ 61084 w 117161"/>
              <a:gd name="connsiteY32" fmla="*/ 79109 h 144532"/>
              <a:gd name="connsiteX33" fmla="*/ 61084 w 117161"/>
              <a:gd name="connsiteY33" fmla="*/ 60416 h 144532"/>
              <a:gd name="connsiteX34" fmla="*/ 89122 w 117161"/>
              <a:gd name="connsiteY34" fmla="*/ 60416 h 144532"/>
              <a:gd name="connsiteX35" fmla="*/ 83114 w 117161"/>
              <a:gd name="connsiteY35" fmla="*/ 84450 h 144532"/>
              <a:gd name="connsiteX36" fmla="*/ 61084 w 117161"/>
              <a:gd name="connsiteY36" fmla="*/ 79109 h 144532"/>
              <a:gd name="connsiteX37" fmla="*/ 85117 w 117161"/>
              <a:gd name="connsiteY37" fmla="*/ 90458 h 144532"/>
              <a:gd name="connsiteX38" fmla="*/ 95131 w 117161"/>
              <a:gd name="connsiteY38" fmla="*/ 97801 h 144532"/>
              <a:gd name="connsiteX39" fmla="*/ 67093 w 117161"/>
              <a:gd name="connsiteY39" fmla="*/ 111153 h 144532"/>
              <a:gd name="connsiteX40" fmla="*/ 85117 w 117161"/>
              <a:gd name="connsiteY40" fmla="*/ 90458 h 144532"/>
              <a:gd name="connsiteX41" fmla="*/ 61084 w 117161"/>
              <a:gd name="connsiteY41" fmla="*/ 55743 h 144532"/>
              <a:gd name="connsiteX42" fmla="*/ 61084 w 117161"/>
              <a:gd name="connsiteY42" fmla="*/ 37051 h 144532"/>
              <a:gd name="connsiteX43" fmla="*/ 83114 w 117161"/>
              <a:gd name="connsiteY43" fmla="*/ 31710 h 144532"/>
              <a:gd name="connsiteX44" fmla="*/ 89122 w 117161"/>
              <a:gd name="connsiteY44" fmla="*/ 55743 h 144532"/>
              <a:gd name="connsiteX45" fmla="*/ 61084 w 117161"/>
              <a:gd name="connsiteY45" fmla="*/ 55743 h 144532"/>
              <a:gd name="connsiteX46" fmla="*/ 61084 w 117161"/>
              <a:gd name="connsiteY46" fmla="*/ 33045 h 144532"/>
              <a:gd name="connsiteX47" fmla="*/ 61084 w 117161"/>
              <a:gd name="connsiteY47" fmla="*/ 7009 h 144532"/>
              <a:gd name="connsiteX48" fmla="*/ 81112 w 117161"/>
              <a:gd name="connsiteY48" fmla="*/ 28372 h 144532"/>
              <a:gd name="connsiteX49" fmla="*/ 61084 w 117161"/>
              <a:gd name="connsiteY49" fmla="*/ 33045 h 144532"/>
              <a:gd name="connsiteX50" fmla="*/ 67093 w 117161"/>
              <a:gd name="connsiteY50" fmla="*/ 5674 h 144532"/>
              <a:gd name="connsiteX51" fmla="*/ 95131 w 117161"/>
              <a:gd name="connsiteY51" fmla="*/ 19026 h 144532"/>
              <a:gd name="connsiteX52" fmla="*/ 85117 w 117161"/>
              <a:gd name="connsiteY52" fmla="*/ 26369 h 144532"/>
              <a:gd name="connsiteX53" fmla="*/ 67093 w 117161"/>
              <a:gd name="connsiteY53" fmla="*/ 5674 h 144532"/>
              <a:gd name="connsiteX54" fmla="*/ 33046 w 117161"/>
              <a:gd name="connsiteY54" fmla="*/ 26369 h 144532"/>
              <a:gd name="connsiteX55" fmla="*/ 23032 w 117161"/>
              <a:gd name="connsiteY55" fmla="*/ 19026 h 144532"/>
              <a:gd name="connsiteX56" fmla="*/ 51070 w 117161"/>
              <a:gd name="connsiteY56" fmla="*/ 5674 h 144532"/>
              <a:gd name="connsiteX57" fmla="*/ 33046 w 117161"/>
              <a:gd name="connsiteY57" fmla="*/ 26369 h 144532"/>
              <a:gd name="connsiteX58" fmla="*/ 57079 w 117161"/>
              <a:gd name="connsiteY58" fmla="*/ 6342 h 144532"/>
              <a:gd name="connsiteX59" fmla="*/ 57079 w 117161"/>
              <a:gd name="connsiteY59" fmla="*/ 33045 h 144532"/>
              <a:gd name="connsiteX60" fmla="*/ 37051 w 117161"/>
              <a:gd name="connsiteY60" fmla="*/ 28372 h 144532"/>
              <a:gd name="connsiteX61" fmla="*/ 57079 w 117161"/>
              <a:gd name="connsiteY61" fmla="*/ 6342 h 144532"/>
              <a:gd name="connsiteX62" fmla="*/ 35048 w 117161"/>
              <a:gd name="connsiteY62" fmla="*/ 32378 h 144532"/>
              <a:gd name="connsiteX63" fmla="*/ 57079 w 117161"/>
              <a:gd name="connsiteY63" fmla="*/ 37718 h 144532"/>
              <a:gd name="connsiteX64" fmla="*/ 57079 w 117161"/>
              <a:gd name="connsiteY64" fmla="*/ 56411 h 144532"/>
              <a:gd name="connsiteX65" fmla="*/ 29040 w 117161"/>
              <a:gd name="connsiteY65" fmla="*/ 56411 h 144532"/>
              <a:gd name="connsiteX66" fmla="*/ 35048 w 117161"/>
              <a:gd name="connsiteY66" fmla="*/ 32378 h 144532"/>
              <a:gd name="connsiteX67" fmla="*/ 57079 w 117161"/>
              <a:gd name="connsiteY67" fmla="*/ 60416 h 144532"/>
              <a:gd name="connsiteX68" fmla="*/ 57079 w 117161"/>
              <a:gd name="connsiteY68" fmla="*/ 79109 h 144532"/>
              <a:gd name="connsiteX69" fmla="*/ 35048 w 117161"/>
              <a:gd name="connsiteY69" fmla="*/ 84450 h 144532"/>
              <a:gd name="connsiteX70" fmla="*/ 29040 w 117161"/>
              <a:gd name="connsiteY70" fmla="*/ 60416 h 144532"/>
              <a:gd name="connsiteX71" fmla="*/ 57079 w 117161"/>
              <a:gd name="connsiteY71" fmla="*/ 60416 h 144532"/>
              <a:gd name="connsiteX72" fmla="*/ 57079 w 117161"/>
              <a:gd name="connsiteY72" fmla="*/ 83782 h 144532"/>
              <a:gd name="connsiteX73" fmla="*/ 57079 w 117161"/>
              <a:gd name="connsiteY73" fmla="*/ 109818 h 144532"/>
              <a:gd name="connsiteX74" fmla="*/ 37051 w 117161"/>
              <a:gd name="connsiteY74" fmla="*/ 88455 h 144532"/>
              <a:gd name="connsiteX75" fmla="*/ 57079 w 117161"/>
              <a:gd name="connsiteY75" fmla="*/ 83782 h 144532"/>
              <a:gd name="connsiteX76" fmla="*/ 51070 w 117161"/>
              <a:gd name="connsiteY76" fmla="*/ 111153 h 144532"/>
              <a:gd name="connsiteX77" fmla="*/ 23032 w 117161"/>
              <a:gd name="connsiteY77" fmla="*/ 97801 h 144532"/>
              <a:gd name="connsiteX78" fmla="*/ 33046 w 117161"/>
              <a:gd name="connsiteY78" fmla="*/ 90458 h 144532"/>
              <a:gd name="connsiteX79" fmla="*/ 51070 w 117161"/>
              <a:gd name="connsiteY79" fmla="*/ 111153 h 144532"/>
              <a:gd name="connsiteX80" fmla="*/ 112488 w 117161"/>
              <a:gd name="connsiteY80" fmla="*/ 55743 h 144532"/>
              <a:gd name="connsiteX81" fmla="*/ 93796 w 117161"/>
              <a:gd name="connsiteY81" fmla="*/ 55743 h 144532"/>
              <a:gd name="connsiteX82" fmla="*/ 87120 w 117161"/>
              <a:gd name="connsiteY82" fmla="*/ 29708 h 144532"/>
              <a:gd name="connsiteX83" fmla="*/ 98469 w 117161"/>
              <a:gd name="connsiteY83" fmla="*/ 21696 h 144532"/>
              <a:gd name="connsiteX84" fmla="*/ 112488 w 117161"/>
              <a:gd name="connsiteY84" fmla="*/ 55743 h 144532"/>
              <a:gd name="connsiteX85" fmla="*/ 19694 w 117161"/>
              <a:gd name="connsiteY85" fmla="*/ 21696 h 144532"/>
              <a:gd name="connsiteX86" fmla="*/ 31043 w 117161"/>
              <a:gd name="connsiteY86" fmla="*/ 29708 h 144532"/>
              <a:gd name="connsiteX87" fmla="*/ 24367 w 117161"/>
              <a:gd name="connsiteY87" fmla="*/ 55743 h 144532"/>
              <a:gd name="connsiteX88" fmla="*/ 5674 w 117161"/>
              <a:gd name="connsiteY88" fmla="*/ 55743 h 144532"/>
              <a:gd name="connsiteX89" fmla="*/ 19694 w 117161"/>
              <a:gd name="connsiteY89" fmla="*/ 21696 h 144532"/>
              <a:gd name="connsiteX90" fmla="*/ 5674 w 117161"/>
              <a:gd name="connsiteY90" fmla="*/ 60416 h 144532"/>
              <a:gd name="connsiteX91" fmla="*/ 24367 w 117161"/>
              <a:gd name="connsiteY91" fmla="*/ 60416 h 144532"/>
              <a:gd name="connsiteX92" fmla="*/ 30375 w 117161"/>
              <a:gd name="connsiteY92" fmla="*/ 86452 h 144532"/>
              <a:gd name="connsiteX93" fmla="*/ 19026 w 117161"/>
              <a:gd name="connsiteY93" fmla="*/ 94463 h 144532"/>
              <a:gd name="connsiteX94" fmla="*/ 5674 w 117161"/>
              <a:gd name="connsiteY94" fmla="*/ 60416 h 144532"/>
              <a:gd name="connsiteX95" fmla="*/ 72433 w 117161"/>
              <a:gd name="connsiteY95" fmla="*/ 140526 h 144532"/>
              <a:gd name="connsiteX96" fmla="*/ 45730 w 117161"/>
              <a:gd name="connsiteY96" fmla="*/ 140526 h 144532"/>
              <a:gd name="connsiteX97" fmla="*/ 41057 w 117161"/>
              <a:gd name="connsiteY97" fmla="*/ 135853 h 144532"/>
              <a:gd name="connsiteX98" fmla="*/ 45730 w 117161"/>
              <a:gd name="connsiteY98" fmla="*/ 131180 h 144532"/>
              <a:gd name="connsiteX99" fmla="*/ 72433 w 117161"/>
              <a:gd name="connsiteY99" fmla="*/ 131180 h 144532"/>
              <a:gd name="connsiteX100" fmla="*/ 77106 w 117161"/>
              <a:gd name="connsiteY100" fmla="*/ 135853 h 144532"/>
              <a:gd name="connsiteX101" fmla="*/ 72433 w 117161"/>
              <a:gd name="connsiteY101" fmla="*/ 140526 h 14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17161" h="144532">
                <a:moveTo>
                  <a:pt x="114491" y="133851"/>
                </a:moveTo>
                <a:lnTo>
                  <a:pt x="80444" y="133851"/>
                </a:lnTo>
                <a:cubicBezTo>
                  <a:pt x="79776" y="129845"/>
                  <a:pt x="75771" y="127175"/>
                  <a:pt x="71766" y="127175"/>
                </a:cubicBezTo>
                <a:lnTo>
                  <a:pt x="60416" y="127175"/>
                </a:lnTo>
                <a:lnTo>
                  <a:pt x="60416" y="115826"/>
                </a:lnTo>
                <a:cubicBezTo>
                  <a:pt x="74436" y="115158"/>
                  <a:pt x="88455" y="109818"/>
                  <a:pt x="99136" y="99137"/>
                </a:cubicBezTo>
                <a:cubicBezTo>
                  <a:pt x="121835" y="76438"/>
                  <a:pt x="121835" y="39721"/>
                  <a:pt x="99136" y="17023"/>
                </a:cubicBezTo>
                <a:cubicBezTo>
                  <a:pt x="76439" y="-5674"/>
                  <a:pt x="39721" y="-5674"/>
                  <a:pt x="17024" y="17023"/>
                </a:cubicBezTo>
                <a:cubicBezTo>
                  <a:pt x="-5675" y="39721"/>
                  <a:pt x="-5675" y="76438"/>
                  <a:pt x="17024" y="99137"/>
                </a:cubicBezTo>
                <a:cubicBezTo>
                  <a:pt x="27705" y="109818"/>
                  <a:pt x="41724" y="115826"/>
                  <a:pt x="55743" y="115826"/>
                </a:cubicBezTo>
                <a:lnTo>
                  <a:pt x="55743" y="127175"/>
                </a:lnTo>
                <a:lnTo>
                  <a:pt x="45730" y="127175"/>
                </a:lnTo>
                <a:cubicBezTo>
                  <a:pt x="41724" y="127175"/>
                  <a:pt x="38386" y="129845"/>
                  <a:pt x="37051" y="133851"/>
                </a:cubicBezTo>
                <a:lnTo>
                  <a:pt x="3004" y="133851"/>
                </a:lnTo>
                <a:cubicBezTo>
                  <a:pt x="1669" y="133851"/>
                  <a:pt x="1001" y="134518"/>
                  <a:pt x="1001" y="135853"/>
                </a:cubicBezTo>
                <a:cubicBezTo>
                  <a:pt x="1001" y="137189"/>
                  <a:pt x="1669" y="137856"/>
                  <a:pt x="3004" y="137856"/>
                </a:cubicBezTo>
                <a:lnTo>
                  <a:pt x="37051" y="137856"/>
                </a:lnTo>
                <a:cubicBezTo>
                  <a:pt x="37719" y="141862"/>
                  <a:pt x="41724" y="144532"/>
                  <a:pt x="45730" y="144532"/>
                </a:cubicBezTo>
                <a:lnTo>
                  <a:pt x="72433" y="144532"/>
                </a:lnTo>
                <a:cubicBezTo>
                  <a:pt x="76439" y="144532"/>
                  <a:pt x="79776" y="141862"/>
                  <a:pt x="81112" y="137856"/>
                </a:cubicBezTo>
                <a:lnTo>
                  <a:pt x="115158" y="137856"/>
                </a:lnTo>
                <a:cubicBezTo>
                  <a:pt x="116494" y="137856"/>
                  <a:pt x="117161" y="137189"/>
                  <a:pt x="117161" y="135853"/>
                </a:cubicBezTo>
                <a:cubicBezTo>
                  <a:pt x="117161" y="135186"/>
                  <a:pt x="115826" y="133851"/>
                  <a:pt x="114491" y="133851"/>
                </a:cubicBezTo>
                <a:close/>
                <a:moveTo>
                  <a:pt x="98469" y="94463"/>
                </a:moveTo>
                <a:cubicBezTo>
                  <a:pt x="95131" y="91125"/>
                  <a:pt x="91126" y="88455"/>
                  <a:pt x="87120" y="86452"/>
                </a:cubicBezTo>
                <a:cubicBezTo>
                  <a:pt x="91126" y="78441"/>
                  <a:pt x="93128" y="69763"/>
                  <a:pt x="93128" y="60416"/>
                </a:cubicBezTo>
                <a:lnTo>
                  <a:pt x="112488" y="60416"/>
                </a:lnTo>
                <a:cubicBezTo>
                  <a:pt x="111821" y="72433"/>
                  <a:pt x="107148" y="85117"/>
                  <a:pt x="98469" y="94463"/>
                </a:cubicBezTo>
                <a:close/>
                <a:moveTo>
                  <a:pt x="81112" y="88455"/>
                </a:moveTo>
                <a:cubicBezTo>
                  <a:pt x="76439" y="97133"/>
                  <a:pt x="69763" y="104477"/>
                  <a:pt x="61084" y="109818"/>
                </a:cubicBezTo>
                <a:lnTo>
                  <a:pt x="61084" y="83782"/>
                </a:lnTo>
                <a:cubicBezTo>
                  <a:pt x="67760" y="83782"/>
                  <a:pt x="75103" y="85784"/>
                  <a:pt x="81112" y="88455"/>
                </a:cubicBezTo>
                <a:close/>
                <a:moveTo>
                  <a:pt x="61084" y="79109"/>
                </a:moveTo>
                <a:lnTo>
                  <a:pt x="61084" y="60416"/>
                </a:lnTo>
                <a:lnTo>
                  <a:pt x="89122" y="60416"/>
                </a:lnTo>
                <a:cubicBezTo>
                  <a:pt x="88455" y="69095"/>
                  <a:pt x="86453" y="77106"/>
                  <a:pt x="83114" y="84450"/>
                </a:cubicBezTo>
                <a:cubicBezTo>
                  <a:pt x="76439" y="81111"/>
                  <a:pt x="68428" y="79776"/>
                  <a:pt x="61084" y="79109"/>
                </a:cubicBezTo>
                <a:close/>
                <a:moveTo>
                  <a:pt x="85117" y="90458"/>
                </a:moveTo>
                <a:cubicBezTo>
                  <a:pt x="88455" y="92460"/>
                  <a:pt x="91793" y="95131"/>
                  <a:pt x="95131" y="97801"/>
                </a:cubicBezTo>
                <a:cubicBezTo>
                  <a:pt x="87120" y="105145"/>
                  <a:pt x="77106" y="109818"/>
                  <a:pt x="67093" y="111153"/>
                </a:cubicBezTo>
                <a:cubicBezTo>
                  <a:pt x="74436" y="105812"/>
                  <a:pt x="80444" y="98469"/>
                  <a:pt x="85117" y="90458"/>
                </a:cubicBezTo>
                <a:close/>
                <a:moveTo>
                  <a:pt x="61084" y="55743"/>
                </a:moveTo>
                <a:lnTo>
                  <a:pt x="61084" y="37051"/>
                </a:lnTo>
                <a:cubicBezTo>
                  <a:pt x="68428" y="37051"/>
                  <a:pt x="76439" y="35048"/>
                  <a:pt x="83114" y="31710"/>
                </a:cubicBezTo>
                <a:cubicBezTo>
                  <a:pt x="86453" y="39054"/>
                  <a:pt x="88455" y="47064"/>
                  <a:pt x="89122" y="55743"/>
                </a:cubicBezTo>
                <a:lnTo>
                  <a:pt x="61084" y="55743"/>
                </a:lnTo>
                <a:close/>
                <a:moveTo>
                  <a:pt x="61084" y="33045"/>
                </a:moveTo>
                <a:lnTo>
                  <a:pt x="61084" y="7009"/>
                </a:lnTo>
                <a:cubicBezTo>
                  <a:pt x="69763" y="12350"/>
                  <a:pt x="76439" y="20361"/>
                  <a:pt x="81112" y="28372"/>
                </a:cubicBezTo>
                <a:cubicBezTo>
                  <a:pt x="75103" y="31042"/>
                  <a:pt x="67760" y="32378"/>
                  <a:pt x="61084" y="33045"/>
                </a:cubicBezTo>
                <a:close/>
                <a:moveTo>
                  <a:pt x="67093" y="5674"/>
                </a:moveTo>
                <a:cubicBezTo>
                  <a:pt x="77106" y="7009"/>
                  <a:pt x="87120" y="11682"/>
                  <a:pt x="95131" y="19026"/>
                </a:cubicBezTo>
                <a:cubicBezTo>
                  <a:pt x="91793" y="21696"/>
                  <a:pt x="88455" y="24367"/>
                  <a:pt x="85117" y="26369"/>
                </a:cubicBezTo>
                <a:cubicBezTo>
                  <a:pt x="80444" y="18358"/>
                  <a:pt x="74436" y="11015"/>
                  <a:pt x="67093" y="5674"/>
                </a:cubicBezTo>
                <a:close/>
                <a:moveTo>
                  <a:pt x="33046" y="26369"/>
                </a:moveTo>
                <a:cubicBezTo>
                  <a:pt x="29707" y="24367"/>
                  <a:pt x="26370" y="21696"/>
                  <a:pt x="23032" y="19026"/>
                </a:cubicBezTo>
                <a:cubicBezTo>
                  <a:pt x="31043" y="11682"/>
                  <a:pt x="41057" y="7009"/>
                  <a:pt x="51070" y="5674"/>
                </a:cubicBezTo>
                <a:cubicBezTo>
                  <a:pt x="43727" y="11015"/>
                  <a:pt x="37051" y="18358"/>
                  <a:pt x="33046" y="26369"/>
                </a:cubicBezTo>
                <a:close/>
                <a:moveTo>
                  <a:pt x="57079" y="6342"/>
                </a:moveTo>
                <a:lnTo>
                  <a:pt x="57079" y="33045"/>
                </a:lnTo>
                <a:cubicBezTo>
                  <a:pt x="50403" y="33045"/>
                  <a:pt x="43727" y="31042"/>
                  <a:pt x="37051" y="28372"/>
                </a:cubicBezTo>
                <a:cubicBezTo>
                  <a:pt x="41724" y="19694"/>
                  <a:pt x="48400" y="11682"/>
                  <a:pt x="57079" y="6342"/>
                </a:cubicBezTo>
                <a:close/>
                <a:moveTo>
                  <a:pt x="35048" y="32378"/>
                </a:moveTo>
                <a:cubicBezTo>
                  <a:pt x="41724" y="35716"/>
                  <a:pt x="49735" y="37051"/>
                  <a:pt x="57079" y="37718"/>
                </a:cubicBezTo>
                <a:lnTo>
                  <a:pt x="57079" y="56411"/>
                </a:lnTo>
                <a:lnTo>
                  <a:pt x="29040" y="56411"/>
                </a:lnTo>
                <a:cubicBezTo>
                  <a:pt x="29040" y="47732"/>
                  <a:pt x="31043" y="39721"/>
                  <a:pt x="35048" y="32378"/>
                </a:cubicBezTo>
                <a:close/>
                <a:moveTo>
                  <a:pt x="57079" y="60416"/>
                </a:moveTo>
                <a:lnTo>
                  <a:pt x="57079" y="79109"/>
                </a:lnTo>
                <a:cubicBezTo>
                  <a:pt x="49735" y="79109"/>
                  <a:pt x="41724" y="81111"/>
                  <a:pt x="35048" y="84450"/>
                </a:cubicBezTo>
                <a:cubicBezTo>
                  <a:pt x="31710" y="77106"/>
                  <a:pt x="29707" y="69095"/>
                  <a:pt x="29040" y="60416"/>
                </a:cubicBezTo>
                <a:lnTo>
                  <a:pt x="57079" y="60416"/>
                </a:lnTo>
                <a:close/>
                <a:moveTo>
                  <a:pt x="57079" y="83782"/>
                </a:moveTo>
                <a:lnTo>
                  <a:pt x="57079" y="109818"/>
                </a:lnTo>
                <a:cubicBezTo>
                  <a:pt x="48400" y="104477"/>
                  <a:pt x="41724" y="96466"/>
                  <a:pt x="37051" y="88455"/>
                </a:cubicBezTo>
                <a:cubicBezTo>
                  <a:pt x="43059" y="85784"/>
                  <a:pt x="49735" y="83782"/>
                  <a:pt x="57079" y="83782"/>
                </a:cubicBezTo>
                <a:close/>
                <a:moveTo>
                  <a:pt x="51070" y="111153"/>
                </a:moveTo>
                <a:cubicBezTo>
                  <a:pt x="41057" y="109818"/>
                  <a:pt x="31043" y="105145"/>
                  <a:pt x="23032" y="97801"/>
                </a:cubicBezTo>
                <a:cubicBezTo>
                  <a:pt x="26370" y="95131"/>
                  <a:pt x="29707" y="92460"/>
                  <a:pt x="33046" y="90458"/>
                </a:cubicBezTo>
                <a:cubicBezTo>
                  <a:pt x="37051" y="98469"/>
                  <a:pt x="43727" y="105145"/>
                  <a:pt x="51070" y="111153"/>
                </a:cubicBezTo>
                <a:close/>
                <a:moveTo>
                  <a:pt x="112488" y="55743"/>
                </a:moveTo>
                <a:lnTo>
                  <a:pt x="93796" y="55743"/>
                </a:lnTo>
                <a:cubicBezTo>
                  <a:pt x="93796" y="46397"/>
                  <a:pt x="91126" y="37718"/>
                  <a:pt x="87120" y="29708"/>
                </a:cubicBezTo>
                <a:cubicBezTo>
                  <a:pt x="91126" y="27705"/>
                  <a:pt x="95131" y="25034"/>
                  <a:pt x="98469" y="21696"/>
                </a:cubicBezTo>
                <a:cubicBezTo>
                  <a:pt x="107148" y="31710"/>
                  <a:pt x="111821" y="43727"/>
                  <a:pt x="112488" y="55743"/>
                </a:cubicBezTo>
                <a:close/>
                <a:moveTo>
                  <a:pt x="19694" y="21696"/>
                </a:moveTo>
                <a:cubicBezTo>
                  <a:pt x="23032" y="25034"/>
                  <a:pt x="27037" y="27705"/>
                  <a:pt x="31043" y="29708"/>
                </a:cubicBezTo>
                <a:cubicBezTo>
                  <a:pt x="27037" y="37718"/>
                  <a:pt x="25034" y="46397"/>
                  <a:pt x="24367" y="55743"/>
                </a:cubicBezTo>
                <a:lnTo>
                  <a:pt x="5674" y="55743"/>
                </a:lnTo>
                <a:cubicBezTo>
                  <a:pt x="6342" y="43727"/>
                  <a:pt x="11015" y="31710"/>
                  <a:pt x="19694" y="21696"/>
                </a:cubicBezTo>
                <a:close/>
                <a:moveTo>
                  <a:pt x="5674" y="60416"/>
                </a:moveTo>
                <a:lnTo>
                  <a:pt x="24367" y="60416"/>
                </a:lnTo>
                <a:cubicBezTo>
                  <a:pt x="24367" y="69763"/>
                  <a:pt x="27037" y="78441"/>
                  <a:pt x="30375" y="86452"/>
                </a:cubicBezTo>
                <a:cubicBezTo>
                  <a:pt x="26370" y="88455"/>
                  <a:pt x="22364" y="91125"/>
                  <a:pt x="19026" y="94463"/>
                </a:cubicBezTo>
                <a:cubicBezTo>
                  <a:pt x="11015" y="85117"/>
                  <a:pt x="6342" y="72433"/>
                  <a:pt x="5674" y="60416"/>
                </a:cubicBezTo>
                <a:close/>
                <a:moveTo>
                  <a:pt x="72433" y="140526"/>
                </a:moveTo>
                <a:lnTo>
                  <a:pt x="45730" y="140526"/>
                </a:lnTo>
                <a:cubicBezTo>
                  <a:pt x="43059" y="140526"/>
                  <a:pt x="41057" y="138524"/>
                  <a:pt x="41057" y="135853"/>
                </a:cubicBezTo>
                <a:cubicBezTo>
                  <a:pt x="41057" y="133183"/>
                  <a:pt x="43059" y="131180"/>
                  <a:pt x="45730" y="131180"/>
                </a:cubicBezTo>
                <a:lnTo>
                  <a:pt x="72433" y="131180"/>
                </a:lnTo>
                <a:cubicBezTo>
                  <a:pt x="75103" y="131180"/>
                  <a:pt x="77106" y="133183"/>
                  <a:pt x="77106" y="135853"/>
                </a:cubicBezTo>
                <a:cubicBezTo>
                  <a:pt x="77106" y="139192"/>
                  <a:pt x="75103" y="140526"/>
                  <a:pt x="72433" y="140526"/>
                </a:cubicBezTo>
                <a:close/>
              </a:path>
            </a:pathLst>
          </a:custGeom>
          <a:solidFill>
            <a:schemeClr val="bg2"/>
          </a:solidFill>
          <a:ln w="667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81853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713225" y="2115600"/>
            <a:ext cx="3643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OTF" panose="020D0804000000000000" pitchFamily="34" charset="-127"/>
                <a:ea typeface="나눔고딕OTF" panose="020D0804000000000000" pitchFamily="34" charset="-127"/>
              </a:rPr>
              <a:t>축사 구성</a:t>
            </a:r>
            <a:endParaRPr dirty="0">
              <a:latin typeface="나눔고딕OTF" panose="020D0804000000000000" pitchFamily="34" charset="-127"/>
              <a:ea typeface="나눔고딕OTF" panose="020D0804000000000000" pitchFamily="34" charset="-127"/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title" idx="2"/>
          </p:nvPr>
        </p:nvSpPr>
        <p:spPr>
          <a:xfrm>
            <a:off x="713225" y="1273800"/>
            <a:ext cx="14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pic>
        <p:nvPicPr>
          <p:cNvPr id="359" name="Google Shape;359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31059" r="31059"/>
          <a:stretch/>
        </p:blipFill>
        <p:spPr>
          <a:xfrm>
            <a:off x="5930360" y="549429"/>
            <a:ext cx="2901900" cy="46038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29638" t="5313" r="25043" b="37608"/>
          <a:stretch/>
        </p:blipFill>
        <p:spPr>
          <a:xfrm>
            <a:off x="4196050" y="3158666"/>
            <a:ext cx="2449824" cy="20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5">
            <a:alphaModFix/>
          </a:blip>
          <a:srcRect l="7325" t="30818" r="56191" b="17360"/>
          <a:stretch/>
        </p:blipFill>
        <p:spPr>
          <a:xfrm rot="211464" flipH="1">
            <a:off x="3561914" y="858575"/>
            <a:ext cx="1196690" cy="11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5">
            <a:alphaModFix/>
          </a:blip>
          <a:srcRect l="59927" t="52460" r="17277" b="15162"/>
          <a:stretch/>
        </p:blipFill>
        <p:spPr>
          <a:xfrm>
            <a:off x="5599235" y="575200"/>
            <a:ext cx="1062326" cy="10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5">
            <a:alphaModFix/>
          </a:blip>
          <a:srcRect l="7155" r="70050" b="67622"/>
          <a:stretch/>
        </p:blipFill>
        <p:spPr>
          <a:xfrm>
            <a:off x="6110575" y="488599"/>
            <a:ext cx="829224" cy="785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981794"/>
      </p:ext>
    </p:extLst>
  </p:cSld>
  <p:clrMapOvr>
    <a:masterClrMapping/>
  </p:clrMapOvr>
</p:sld>
</file>

<file path=ppt/theme/theme1.xml><?xml version="1.0" encoding="utf-8"?>
<a:theme xmlns:a="http://schemas.openxmlformats.org/drawingml/2006/main" name="Cattle Breeding Company Profile by Slidesgo">
  <a:themeElements>
    <a:clrScheme name="Simple Light">
      <a:dk1>
        <a:srgbClr val="A6B94A"/>
      </a:dk1>
      <a:lt1>
        <a:srgbClr val="2F4132"/>
      </a:lt1>
      <a:dk2>
        <a:srgbClr val="FFFFFF"/>
      </a:dk2>
      <a:lt2>
        <a:srgbClr val="885537"/>
      </a:lt2>
      <a:accent1>
        <a:srgbClr val="F9D52D"/>
      </a:accent1>
      <a:accent2>
        <a:srgbClr val="D37635"/>
      </a:accent2>
      <a:accent3>
        <a:srgbClr val="E6DFC4"/>
      </a:accent3>
      <a:accent4>
        <a:srgbClr val="DC2634"/>
      </a:accent4>
      <a:accent5>
        <a:srgbClr val="FFFFFF"/>
      </a:accent5>
      <a:accent6>
        <a:srgbClr val="FFFFFF"/>
      </a:accent6>
      <a:hlink>
        <a:srgbClr val="2F41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775</Words>
  <Application>Microsoft Office PowerPoint</Application>
  <PresentationFormat>화면 슬라이드 쇼(16:9)</PresentationFormat>
  <Paragraphs>251</Paragraphs>
  <Slides>38</Slides>
  <Notes>35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나눔고딕OTF</vt:lpstr>
      <vt:lpstr>Fjalla One</vt:lpstr>
      <vt:lpstr>Raleway</vt:lpstr>
      <vt:lpstr>Nunito</vt:lpstr>
      <vt:lpstr>Bebas Neue</vt:lpstr>
      <vt:lpstr>Arial</vt:lpstr>
      <vt:lpstr>Anaheim</vt:lpstr>
      <vt:lpstr>Nunito Light</vt:lpstr>
      <vt:lpstr>Cattle Breeding Company Profile by Slidesgo</vt:lpstr>
      <vt:lpstr>IoT 기반 스마트 축사</vt:lpstr>
      <vt:lpstr>목차</vt:lpstr>
      <vt:lpstr>주제선정 배경</vt:lpstr>
      <vt:lpstr>한국 축산업이 직면한 문제</vt:lpstr>
      <vt:lpstr>한국 축산업이 직면한 문제</vt:lpstr>
      <vt:lpstr>한국 축산업이 직면한 문제</vt:lpstr>
      <vt:lpstr>스마트 축사 란?</vt:lpstr>
      <vt:lpstr>구성 요소</vt:lpstr>
      <vt:lpstr>축사 구성</vt:lpstr>
      <vt:lpstr>축사 구성</vt:lpstr>
      <vt:lpstr>축사 구성</vt:lpstr>
      <vt:lpstr>축사 구성</vt:lpstr>
      <vt:lpstr>축사 구성</vt:lpstr>
      <vt:lpstr>AI 서비스</vt:lpstr>
      <vt:lpstr>서비스 구성</vt:lpstr>
      <vt:lpstr>가격 예측모델</vt:lpstr>
      <vt:lpstr>가격 예측모델</vt:lpstr>
      <vt:lpstr>가격 예측모델</vt:lpstr>
      <vt:lpstr>가격 예측모델</vt:lpstr>
      <vt:lpstr>가격 예측모델</vt:lpstr>
      <vt:lpstr>객체 탐지 모델</vt:lpstr>
      <vt:lpstr>객체 탐지 모델</vt:lpstr>
      <vt:lpstr>객체 탐지 모델</vt:lpstr>
      <vt:lpstr>객체 탐지 모델</vt:lpstr>
      <vt:lpstr>웹 서비스</vt:lpstr>
      <vt:lpstr>웹 서비스 </vt:lpstr>
      <vt:lpstr>웹 서비스 </vt:lpstr>
      <vt:lpstr>웹 서비스 </vt:lpstr>
      <vt:lpstr>PowerPoint 프레젠테이션</vt:lpstr>
      <vt:lpstr>PowerPoint 프레젠테이션</vt:lpstr>
      <vt:lpstr>웹 서비스 </vt:lpstr>
      <vt:lpstr>웹 서비스 </vt:lpstr>
      <vt:lpstr>웹 서비스 </vt:lpstr>
      <vt:lpstr>웹 서비스 </vt:lpstr>
      <vt:lpstr>웹 서비스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Cattle Breeding Company Profile</dc:title>
  <dc:creator>전채욱</dc:creator>
  <cp:lastModifiedBy>전채욱</cp:lastModifiedBy>
  <cp:revision>12</cp:revision>
  <cp:lastPrinted>2023-06-22T05:03:55Z</cp:lastPrinted>
  <dcterms:modified xsi:type="dcterms:W3CDTF">2023-06-22T05:38:58Z</dcterms:modified>
</cp:coreProperties>
</file>